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92" r:id="rId5"/>
    <p:sldId id="293" r:id="rId6"/>
    <p:sldId id="294" r:id="rId7"/>
    <p:sldId id="295" r:id="rId8"/>
    <p:sldId id="296" r:id="rId9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2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132C"/>
    <a:srgbClr val="D6101B"/>
    <a:srgbClr val="D52425"/>
    <a:srgbClr val="C42E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98"/>
    <p:restoredTop sz="95680"/>
  </p:normalViewPr>
  <p:slideViewPr>
    <p:cSldViewPr snapToGrid="0" showGuides="1">
      <p:cViewPr varScale="1">
        <p:scale>
          <a:sx n="34" d="100"/>
          <a:sy n="34" d="100"/>
        </p:scale>
        <p:origin x="2808" y="72"/>
      </p:cViewPr>
      <p:guideLst>
        <p:guide orient="horz" pos="476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4" d="100"/>
        <a:sy n="7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441F1B0F-E09F-C2A4-713A-680872E9B4DD}"/>
              </a:ext>
            </a:extLst>
          </p:cNvPr>
          <p:cNvSpPr/>
          <p:nvPr userDrawn="1"/>
        </p:nvSpPr>
        <p:spPr>
          <a:xfrm>
            <a:off x="7794171" y="8935455"/>
            <a:ext cx="2897642" cy="5694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4B6EDA4-86AD-9DAD-02C7-23D7C3F771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6883398"/>
            <a:ext cx="10692000" cy="6933875"/>
          </a:xfrm>
          <a:custGeom>
            <a:avLst/>
            <a:gdLst>
              <a:gd name="connsiteX0" fmla="*/ 0 w 10692000"/>
              <a:gd name="connsiteY0" fmla="*/ 0 h 6933875"/>
              <a:gd name="connsiteX1" fmla="*/ 10691813 w 10692000"/>
              <a:gd name="connsiteY1" fmla="*/ 0 h 6933875"/>
              <a:gd name="connsiteX2" fmla="*/ 10691813 w 10692000"/>
              <a:gd name="connsiteY2" fmla="*/ 777876 h 6933875"/>
              <a:gd name="connsiteX3" fmla="*/ 10692000 w 10692000"/>
              <a:gd name="connsiteY3" fmla="*/ 777876 h 6933875"/>
              <a:gd name="connsiteX4" fmla="*/ 10692000 w 10692000"/>
              <a:gd name="connsiteY4" fmla="*/ 3869440 h 6933875"/>
              <a:gd name="connsiteX5" fmla="*/ 10688014 w 10692000"/>
              <a:gd name="connsiteY5" fmla="*/ 4027098 h 6933875"/>
              <a:gd name="connsiteX6" fmla="*/ 7785222 w 10692000"/>
              <a:gd name="connsiteY6" fmla="*/ 6929889 h 6933875"/>
              <a:gd name="connsiteX7" fmla="*/ 7627565 w 10692000"/>
              <a:gd name="connsiteY7" fmla="*/ 6933875 h 6933875"/>
              <a:gd name="connsiteX8" fmla="*/ 187 w 10692000"/>
              <a:gd name="connsiteY8" fmla="*/ 6933875 h 6933875"/>
              <a:gd name="connsiteX9" fmla="*/ 187 w 10692000"/>
              <a:gd name="connsiteY9" fmla="*/ 1162050 h 6933875"/>
              <a:gd name="connsiteX10" fmla="*/ 0 w 10692000"/>
              <a:gd name="connsiteY10" fmla="*/ 1162050 h 693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692000" h="6933875">
                <a:moveTo>
                  <a:pt x="0" y="0"/>
                </a:moveTo>
                <a:lnTo>
                  <a:pt x="10691813" y="0"/>
                </a:lnTo>
                <a:lnTo>
                  <a:pt x="10691813" y="777876"/>
                </a:lnTo>
                <a:lnTo>
                  <a:pt x="10692000" y="777876"/>
                </a:lnTo>
                <a:lnTo>
                  <a:pt x="10692000" y="3869440"/>
                </a:lnTo>
                <a:lnTo>
                  <a:pt x="10688014" y="4027098"/>
                </a:lnTo>
                <a:cubicBezTo>
                  <a:pt x="10608585" y="5594042"/>
                  <a:pt x="9352167" y="6850460"/>
                  <a:pt x="7785222" y="6929889"/>
                </a:cubicBezTo>
                <a:lnTo>
                  <a:pt x="7627565" y="6933875"/>
                </a:lnTo>
                <a:lnTo>
                  <a:pt x="187" y="6933875"/>
                </a:lnTo>
                <a:lnTo>
                  <a:pt x="187" y="1162050"/>
                </a:lnTo>
                <a:lnTo>
                  <a:pt x="0" y="1162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12000" anchor="b">
            <a:noAutofit/>
          </a:bodyPr>
          <a:lstStyle>
            <a:lvl1pPr marL="0" indent="0" algn="ctr">
              <a:buNone/>
              <a:defRPr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image.</a:t>
            </a:r>
            <a:br>
              <a:rPr lang="en-US" dirty="0"/>
            </a:br>
            <a:endParaRPr lang="en-US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233F0966-8BF6-438F-F80B-68F5A97960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0CF1E71-DA35-74D7-7531-9E9438F7E57B}"/>
              </a:ext>
            </a:extLst>
          </p:cNvPr>
          <p:cNvCxnSpPr>
            <a:cxnSpLocks/>
          </p:cNvCxnSpPr>
          <p:nvPr userDrawn="1"/>
        </p:nvCxnSpPr>
        <p:spPr>
          <a:xfrm>
            <a:off x="438237" y="5362647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8C86DB5F-154F-2CD9-ED68-182B666E0E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5B97F836-7B26-3DC5-32B4-E9EAE90C2A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4682506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5AF529F2-5CAA-B9E0-EADF-430CD9E512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5709831"/>
            <a:ext cx="10691812" cy="1943427"/>
          </a:xfrm>
          <a:gradFill>
            <a:gsLst>
              <a:gs pos="60000">
                <a:srgbClr val="66132C"/>
              </a:gs>
              <a:gs pos="100000">
                <a:srgbClr val="66132C">
                  <a:alpha val="0"/>
                </a:srgb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10523251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441F1B0F-E09F-C2A4-713A-680872E9B4DD}"/>
              </a:ext>
            </a:extLst>
          </p:cNvPr>
          <p:cNvSpPr/>
          <p:nvPr userDrawn="1"/>
        </p:nvSpPr>
        <p:spPr>
          <a:xfrm>
            <a:off x="7794171" y="8935455"/>
            <a:ext cx="2897642" cy="5694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A55EB8F-41D9-EB7C-8177-7B28C5E75A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4706304"/>
            <a:ext cx="10692000" cy="9133829"/>
          </a:xfrm>
          <a:custGeom>
            <a:avLst/>
            <a:gdLst>
              <a:gd name="connsiteX0" fmla="*/ 1 w 10692000"/>
              <a:gd name="connsiteY0" fmla="*/ 0 h 9133829"/>
              <a:gd name="connsiteX1" fmla="*/ 10691814 w 10692000"/>
              <a:gd name="connsiteY1" fmla="*/ 0 h 9133829"/>
              <a:gd name="connsiteX2" fmla="*/ 10691814 w 10692000"/>
              <a:gd name="connsiteY2" fmla="*/ 2977830 h 9133829"/>
              <a:gd name="connsiteX3" fmla="*/ 10692000 w 10692000"/>
              <a:gd name="connsiteY3" fmla="*/ 2977830 h 9133829"/>
              <a:gd name="connsiteX4" fmla="*/ 10692000 w 10692000"/>
              <a:gd name="connsiteY4" fmla="*/ 6069394 h 9133829"/>
              <a:gd name="connsiteX5" fmla="*/ 10688014 w 10692000"/>
              <a:gd name="connsiteY5" fmla="*/ 6227052 h 9133829"/>
              <a:gd name="connsiteX6" fmla="*/ 7785222 w 10692000"/>
              <a:gd name="connsiteY6" fmla="*/ 9129843 h 9133829"/>
              <a:gd name="connsiteX7" fmla="*/ 7627565 w 10692000"/>
              <a:gd name="connsiteY7" fmla="*/ 9133829 h 9133829"/>
              <a:gd name="connsiteX8" fmla="*/ 187 w 10692000"/>
              <a:gd name="connsiteY8" fmla="*/ 9133829 h 9133829"/>
              <a:gd name="connsiteX9" fmla="*/ 187 w 10692000"/>
              <a:gd name="connsiteY9" fmla="*/ 3596032 h 9133829"/>
              <a:gd name="connsiteX10" fmla="*/ 1 w 10692000"/>
              <a:gd name="connsiteY10" fmla="*/ 3596032 h 9133829"/>
              <a:gd name="connsiteX11" fmla="*/ 1 w 10692000"/>
              <a:gd name="connsiteY11" fmla="*/ 3362004 h 9133829"/>
              <a:gd name="connsiteX12" fmla="*/ 0 w 10692000"/>
              <a:gd name="connsiteY12" fmla="*/ 3362004 h 9133829"/>
              <a:gd name="connsiteX13" fmla="*/ 0 w 10692000"/>
              <a:gd name="connsiteY13" fmla="*/ 2199954 h 9133829"/>
              <a:gd name="connsiteX14" fmla="*/ 1 w 10692000"/>
              <a:gd name="connsiteY14" fmla="*/ 2199954 h 9133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692000" h="9133829">
                <a:moveTo>
                  <a:pt x="1" y="0"/>
                </a:moveTo>
                <a:lnTo>
                  <a:pt x="10691814" y="0"/>
                </a:lnTo>
                <a:lnTo>
                  <a:pt x="10691814" y="2977830"/>
                </a:lnTo>
                <a:lnTo>
                  <a:pt x="10692000" y="2977830"/>
                </a:lnTo>
                <a:lnTo>
                  <a:pt x="10692000" y="6069394"/>
                </a:lnTo>
                <a:lnTo>
                  <a:pt x="10688014" y="6227052"/>
                </a:lnTo>
                <a:cubicBezTo>
                  <a:pt x="10608585" y="7793996"/>
                  <a:pt x="9352167" y="9050414"/>
                  <a:pt x="7785222" y="9129843"/>
                </a:cubicBezTo>
                <a:lnTo>
                  <a:pt x="7627565" y="9133829"/>
                </a:lnTo>
                <a:lnTo>
                  <a:pt x="187" y="9133829"/>
                </a:lnTo>
                <a:lnTo>
                  <a:pt x="187" y="3596032"/>
                </a:lnTo>
                <a:lnTo>
                  <a:pt x="1" y="3596032"/>
                </a:lnTo>
                <a:lnTo>
                  <a:pt x="1" y="3362004"/>
                </a:lnTo>
                <a:lnTo>
                  <a:pt x="0" y="3362004"/>
                </a:lnTo>
                <a:lnTo>
                  <a:pt x="0" y="2199954"/>
                </a:lnTo>
                <a:lnTo>
                  <a:pt x="1" y="21999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12000" anchor="b">
            <a:noAutofit/>
          </a:bodyPr>
          <a:lstStyle>
            <a:lvl1pPr marL="0" indent="0" algn="ctr">
              <a:buNone/>
              <a:defRPr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image.</a:t>
            </a:r>
            <a:br>
              <a:rPr lang="en-US" dirty="0"/>
            </a:br>
            <a:endParaRPr lang="en-US" dirty="0"/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1CCF3418-8EB7-1B38-354B-2F5DA4F289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3E6F488-A1BD-15DE-C9A3-BC223697089C}"/>
              </a:ext>
            </a:extLst>
          </p:cNvPr>
          <p:cNvCxnSpPr>
            <a:cxnSpLocks/>
          </p:cNvCxnSpPr>
          <p:nvPr userDrawn="1"/>
        </p:nvCxnSpPr>
        <p:spPr>
          <a:xfrm>
            <a:off x="438237" y="3733872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8C894F5A-6CAF-3857-ACF5-9ADF72B670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572F366A-78E5-C002-6C8C-040116AA7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305373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2738CF23-8CCA-BFB6-1883-C1AB34EFF8D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4097681"/>
            <a:ext cx="10691812" cy="1943427"/>
          </a:xfrm>
          <a:gradFill>
            <a:gsLst>
              <a:gs pos="60000">
                <a:srgbClr val="66132C"/>
              </a:gs>
              <a:gs pos="100000">
                <a:srgbClr val="66132C">
                  <a:alpha val="0"/>
                </a:srgb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19245266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4462D743-909A-64B6-770B-353ADC38E4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9AA8AA2-E011-7B4C-6A5A-5E9D8B175E66}"/>
              </a:ext>
            </a:extLst>
          </p:cNvPr>
          <p:cNvCxnSpPr>
            <a:cxnSpLocks/>
          </p:cNvCxnSpPr>
          <p:nvPr userDrawn="1"/>
        </p:nvCxnSpPr>
        <p:spPr>
          <a:xfrm>
            <a:off x="438237" y="5362647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B5F3B32A-B60E-85ED-FC14-3331EAC6CC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763FF279-2D25-193C-58C2-D0C9A53E45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4682506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3633F811-7D44-2DD8-AE77-CA4F97D63F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5709831"/>
            <a:ext cx="10691812" cy="535531"/>
          </a:xfrm>
          <a:noFill/>
        </p:spPr>
        <p:txBody>
          <a:bodyPr lIns="576000" rIns="576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2997366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4462D743-909A-64B6-770B-353ADC38E4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9AA8AA2-E011-7B4C-6A5A-5E9D8B175E66}"/>
              </a:ext>
            </a:extLst>
          </p:cNvPr>
          <p:cNvCxnSpPr>
            <a:cxnSpLocks/>
          </p:cNvCxnSpPr>
          <p:nvPr userDrawn="1"/>
        </p:nvCxnSpPr>
        <p:spPr>
          <a:xfrm>
            <a:off x="438237" y="3733872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B5F3B32A-B60E-85ED-FC14-3331EAC6CC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763FF279-2D25-193C-58C2-D0C9A53E45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305373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3633F811-7D44-2DD8-AE77-CA4F97D63F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4081056"/>
            <a:ext cx="10691812" cy="535531"/>
          </a:xfrm>
          <a:noFill/>
        </p:spPr>
        <p:txBody>
          <a:bodyPr lIns="576000" rIns="576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4092705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8676D05B-932B-3E4B-DD34-B602D7497317}"/>
              </a:ext>
            </a:extLst>
          </p:cNvPr>
          <p:cNvSpPr/>
          <p:nvPr userDrawn="1"/>
        </p:nvSpPr>
        <p:spPr>
          <a:xfrm>
            <a:off x="0" y="12340058"/>
            <a:ext cx="10691813" cy="15240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15258C6-634F-DAAA-2310-DA39A88F8A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6596743"/>
            <a:ext cx="10691813" cy="7199472"/>
          </a:xfrm>
          <a:custGeom>
            <a:avLst/>
            <a:gdLst>
              <a:gd name="connsiteX0" fmla="*/ 8964078 w 10691813"/>
              <a:gd name="connsiteY0" fmla="*/ 6511627 h 7199472"/>
              <a:gd name="connsiteX1" fmla="*/ 9490752 w 10691813"/>
              <a:gd name="connsiteY1" fmla="*/ 6807601 h 7199472"/>
              <a:gd name="connsiteX2" fmla="*/ 9499230 w 10691813"/>
              <a:gd name="connsiteY2" fmla="*/ 6824645 h 7199472"/>
              <a:gd name="connsiteX3" fmla="*/ 9455036 w 10691813"/>
              <a:gd name="connsiteY3" fmla="*/ 6810950 h 7199472"/>
              <a:gd name="connsiteX4" fmla="*/ 9311320 w 10691813"/>
              <a:gd name="connsiteY4" fmla="*/ 6796488 h 7199472"/>
              <a:gd name="connsiteX5" fmla="*/ 8807079 w 10691813"/>
              <a:gd name="connsiteY5" fmla="*/ 7004982 h 7199472"/>
              <a:gd name="connsiteX6" fmla="*/ 8761140 w 10691813"/>
              <a:gd name="connsiteY6" fmla="*/ 7060562 h 7199472"/>
              <a:gd name="connsiteX7" fmla="*/ 8714601 w 10691813"/>
              <a:gd name="connsiteY7" fmla="*/ 7022232 h 7199472"/>
              <a:gd name="connsiteX8" fmla="*/ 8459613 w 10691813"/>
              <a:gd name="connsiteY8" fmla="*/ 6915122 h 7199472"/>
              <a:gd name="connsiteX9" fmla="*/ 8390100 w 10691813"/>
              <a:gd name="connsiteY9" fmla="*/ 6908127 h 7199472"/>
              <a:gd name="connsiteX10" fmla="*/ 8396644 w 10691813"/>
              <a:gd name="connsiteY10" fmla="*/ 6887082 h 7199472"/>
              <a:gd name="connsiteX11" fmla="*/ 8964078 w 10691813"/>
              <a:gd name="connsiteY11" fmla="*/ 6511627 h 7199472"/>
              <a:gd name="connsiteX12" fmla="*/ 5221961 w 10691813"/>
              <a:gd name="connsiteY12" fmla="*/ 6493288 h 7199472"/>
              <a:gd name="connsiteX13" fmla="*/ 5069788 w 10691813"/>
              <a:gd name="connsiteY13" fmla="*/ 6645192 h 7199472"/>
              <a:gd name="connsiteX14" fmla="*/ 5221961 w 10691813"/>
              <a:gd name="connsiteY14" fmla="*/ 6797096 h 7199472"/>
              <a:gd name="connsiteX15" fmla="*/ 5374134 w 10691813"/>
              <a:gd name="connsiteY15" fmla="*/ 6645192 h 7199472"/>
              <a:gd name="connsiteX16" fmla="*/ 5221961 w 10691813"/>
              <a:gd name="connsiteY16" fmla="*/ 6493288 h 7199472"/>
              <a:gd name="connsiteX17" fmla="*/ 2079187 w 10691813"/>
              <a:gd name="connsiteY17" fmla="*/ 6374010 h 7199472"/>
              <a:gd name="connsiteX18" fmla="*/ 1983362 w 10691813"/>
              <a:gd name="connsiteY18" fmla="*/ 6469666 h 7199472"/>
              <a:gd name="connsiteX19" fmla="*/ 2079187 w 10691813"/>
              <a:gd name="connsiteY19" fmla="*/ 6565322 h 7199472"/>
              <a:gd name="connsiteX20" fmla="*/ 2175012 w 10691813"/>
              <a:gd name="connsiteY20" fmla="*/ 6469666 h 7199472"/>
              <a:gd name="connsiteX21" fmla="*/ 2079187 w 10691813"/>
              <a:gd name="connsiteY21" fmla="*/ 6374010 h 7199472"/>
              <a:gd name="connsiteX22" fmla="*/ 10684449 w 10691813"/>
              <a:gd name="connsiteY22" fmla="*/ 5822210 h 7199472"/>
              <a:gd name="connsiteX23" fmla="*/ 10569802 w 10691813"/>
              <a:gd name="connsiteY23" fmla="*/ 5845315 h 7199472"/>
              <a:gd name="connsiteX24" fmla="*/ 10378356 w 10691813"/>
              <a:gd name="connsiteY24" fmla="*/ 6133629 h 7199472"/>
              <a:gd name="connsiteX25" fmla="*/ 10569802 w 10691813"/>
              <a:gd name="connsiteY25" fmla="*/ 6421943 h 7199472"/>
              <a:gd name="connsiteX26" fmla="*/ 10684449 w 10691813"/>
              <a:gd name="connsiteY26" fmla="*/ 6445048 h 7199472"/>
              <a:gd name="connsiteX27" fmla="*/ 10684449 w 10691813"/>
              <a:gd name="connsiteY27" fmla="*/ 6402364 h 7199472"/>
              <a:gd name="connsiteX28" fmla="*/ 10586446 w 10691813"/>
              <a:gd name="connsiteY28" fmla="*/ 6382613 h 7199472"/>
              <a:gd name="connsiteX29" fmla="*/ 10421115 w 10691813"/>
              <a:gd name="connsiteY29" fmla="*/ 6133629 h 7199472"/>
              <a:gd name="connsiteX30" fmla="*/ 10586446 w 10691813"/>
              <a:gd name="connsiteY30" fmla="*/ 5884645 h 7199472"/>
              <a:gd name="connsiteX31" fmla="*/ 10684449 w 10691813"/>
              <a:gd name="connsiteY31" fmla="*/ 5864894 h 7199472"/>
              <a:gd name="connsiteX32" fmla="*/ 0 w 10691813"/>
              <a:gd name="connsiteY32" fmla="*/ 0 h 7199472"/>
              <a:gd name="connsiteX33" fmla="*/ 10684449 w 10691813"/>
              <a:gd name="connsiteY33" fmla="*/ 0 h 7199472"/>
              <a:gd name="connsiteX34" fmla="*/ 10684449 w 10691813"/>
              <a:gd name="connsiteY34" fmla="*/ 664966 h 7199472"/>
              <a:gd name="connsiteX35" fmla="*/ 10691813 w 10691813"/>
              <a:gd name="connsiteY35" fmla="*/ 664966 h 7199472"/>
              <a:gd name="connsiteX36" fmla="*/ 10691813 w 10691813"/>
              <a:gd name="connsiteY36" fmla="*/ 6821051 h 7199472"/>
              <a:gd name="connsiteX37" fmla="*/ 10612849 w 10691813"/>
              <a:gd name="connsiteY37" fmla="*/ 6756015 h 7199472"/>
              <a:gd name="connsiteX38" fmla="*/ 10214145 w 10691813"/>
              <a:gd name="connsiteY38" fmla="*/ 6634443 h 7199472"/>
              <a:gd name="connsiteX39" fmla="*/ 9709904 w 10691813"/>
              <a:gd name="connsiteY39" fmla="*/ 6842937 h 7199472"/>
              <a:gd name="connsiteX40" fmla="*/ 9667055 w 10691813"/>
              <a:gd name="connsiteY40" fmla="*/ 6894778 h 7199472"/>
              <a:gd name="connsiteX41" fmla="*/ 9628854 w 10691813"/>
              <a:gd name="connsiteY41" fmla="*/ 6874080 h 7199472"/>
              <a:gd name="connsiteX42" fmla="*/ 9621144 w 10691813"/>
              <a:gd name="connsiteY42" fmla="*/ 6849285 h 7199472"/>
              <a:gd name="connsiteX43" fmla="*/ 8964078 w 10691813"/>
              <a:gd name="connsiteY43" fmla="*/ 6414523 h 7199472"/>
              <a:gd name="connsiteX44" fmla="*/ 8300437 w 10691813"/>
              <a:gd name="connsiteY44" fmla="*/ 6865351 h 7199472"/>
              <a:gd name="connsiteX45" fmla="*/ 8289130 w 10691813"/>
              <a:gd name="connsiteY45" fmla="*/ 6903354 h 7199472"/>
              <a:gd name="connsiteX46" fmla="*/ 8207442 w 10691813"/>
              <a:gd name="connsiteY46" fmla="*/ 6911574 h 7199472"/>
              <a:gd name="connsiteX47" fmla="*/ 8205544 w 10691813"/>
              <a:gd name="connsiteY47" fmla="*/ 6908082 h 7199472"/>
              <a:gd name="connsiteX48" fmla="*/ 7488100 w 10691813"/>
              <a:gd name="connsiteY48" fmla="*/ 6527294 h 7199472"/>
              <a:gd name="connsiteX49" fmla="*/ 6937747 w 10691813"/>
              <a:gd name="connsiteY49" fmla="*/ 6724516 h 7199472"/>
              <a:gd name="connsiteX50" fmla="*/ 6878538 w 10691813"/>
              <a:gd name="connsiteY50" fmla="*/ 6782227 h 7199472"/>
              <a:gd name="connsiteX51" fmla="*/ 6836284 w 10691813"/>
              <a:gd name="connsiteY51" fmla="*/ 6747426 h 7199472"/>
              <a:gd name="connsiteX52" fmla="*/ 6607832 w 10691813"/>
              <a:gd name="connsiteY52" fmla="*/ 6677767 h 7199472"/>
              <a:gd name="connsiteX53" fmla="*/ 6231342 w 10691813"/>
              <a:gd name="connsiteY53" fmla="*/ 6926880 h 7199472"/>
              <a:gd name="connsiteX54" fmla="*/ 6220455 w 10691813"/>
              <a:gd name="connsiteY54" fmla="*/ 6980709 h 7199472"/>
              <a:gd name="connsiteX55" fmla="*/ 6164446 w 10691813"/>
              <a:gd name="connsiteY55" fmla="*/ 6954615 h 7199472"/>
              <a:gd name="connsiteX56" fmla="*/ 5847196 w 10691813"/>
              <a:gd name="connsiteY56" fmla="*/ 6894707 h 7199472"/>
              <a:gd name="connsiteX57" fmla="*/ 5235401 w 10691813"/>
              <a:gd name="connsiteY57" fmla="*/ 7147673 h 7199472"/>
              <a:gd name="connsiteX58" fmla="*/ 5192587 w 10691813"/>
              <a:gd name="connsiteY58" fmla="*/ 7199472 h 7199472"/>
              <a:gd name="connsiteX59" fmla="*/ 5146778 w 10691813"/>
              <a:gd name="connsiteY59" fmla="*/ 7115225 h 7199472"/>
              <a:gd name="connsiteX60" fmla="*/ 4715099 w 10691813"/>
              <a:gd name="connsiteY60" fmla="*/ 6886109 h 7199472"/>
              <a:gd name="connsiteX61" fmla="*/ 4610182 w 10691813"/>
              <a:gd name="connsiteY61" fmla="*/ 6896667 h 7199472"/>
              <a:gd name="connsiteX62" fmla="*/ 4539569 w 10691813"/>
              <a:gd name="connsiteY62" fmla="*/ 6918548 h 7199472"/>
              <a:gd name="connsiteX63" fmla="*/ 4503298 w 10691813"/>
              <a:gd name="connsiteY63" fmla="*/ 6801704 h 7199472"/>
              <a:gd name="connsiteX64" fmla="*/ 3858062 w 10691813"/>
              <a:gd name="connsiteY64" fmla="*/ 6374011 h 7199472"/>
              <a:gd name="connsiteX65" fmla="*/ 3649824 w 10691813"/>
              <a:gd name="connsiteY65" fmla="*/ 6405494 h 7199472"/>
              <a:gd name="connsiteX66" fmla="*/ 3608154 w 10691813"/>
              <a:gd name="connsiteY66" fmla="*/ 6421912 h 7199472"/>
              <a:gd name="connsiteX67" fmla="*/ 3598163 w 10691813"/>
              <a:gd name="connsiteY67" fmla="*/ 6418816 h 7199472"/>
              <a:gd name="connsiteX68" fmla="*/ 3479778 w 10691813"/>
              <a:gd name="connsiteY68" fmla="*/ 6406903 h 7199472"/>
              <a:gd name="connsiteX69" fmla="*/ 2992683 w 10691813"/>
              <a:gd name="connsiteY69" fmla="*/ 6665431 h 7199472"/>
              <a:gd name="connsiteX70" fmla="*/ 2962003 w 10691813"/>
              <a:gd name="connsiteY70" fmla="*/ 6721854 h 7199472"/>
              <a:gd name="connsiteX71" fmla="*/ 2880532 w 10691813"/>
              <a:gd name="connsiteY71" fmla="*/ 6696609 h 7199472"/>
              <a:gd name="connsiteX72" fmla="*/ 2762148 w 10691813"/>
              <a:gd name="connsiteY72" fmla="*/ 6684696 h 7199472"/>
              <a:gd name="connsiteX73" fmla="*/ 2220893 w 10691813"/>
              <a:gd name="connsiteY73" fmla="*/ 7042829 h 7199472"/>
              <a:gd name="connsiteX74" fmla="*/ 2214715 w 10691813"/>
              <a:gd name="connsiteY74" fmla="*/ 7062697 h 7199472"/>
              <a:gd name="connsiteX75" fmla="*/ 2183262 w 10691813"/>
              <a:gd name="connsiteY75" fmla="*/ 7036793 h 7199472"/>
              <a:gd name="connsiteX76" fmla="*/ 1954810 w 10691813"/>
              <a:gd name="connsiteY76" fmla="*/ 6967134 h 7199472"/>
              <a:gd name="connsiteX77" fmla="*/ 1872463 w 10691813"/>
              <a:gd name="connsiteY77" fmla="*/ 6975421 h 7199472"/>
              <a:gd name="connsiteX78" fmla="*/ 1833119 w 10691813"/>
              <a:gd name="connsiteY78" fmla="*/ 6987612 h 7199472"/>
              <a:gd name="connsiteX79" fmla="*/ 1819066 w 10691813"/>
              <a:gd name="connsiteY79" fmla="*/ 6961768 h 7199472"/>
              <a:gd name="connsiteX80" fmla="*/ 1480248 w 10691813"/>
              <a:gd name="connsiteY80" fmla="*/ 6781939 h 7199472"/>
              <a:gd name="connsiteX81" fmla="*/ 1191325 w 10691813"/>
              <a:gd name="connsiteY81" fmla="*/ 6901404 h 7199472"/>
              <a:gd name="connsiteX82" fmla="*/ 1141548 w 10691813"/>
              <a:gd name="connsiteY82" fmla="*/ 6961626 h 7199472"/>
              <a:gd name="connsiteX83" fmla="*/ 1098787 w 10691813"/>
              <a:gd name="connsiteY83" fmla="*/ 6926992 h 7199472"/>
              <a:gd name="connsiteX84" fmla="*/ 615041 w 10691813"/>
              <a:gd name="connsiteY84" fmla="*/ 6781939 h 7199472"/>
              <a:gd name="connsiteX85" fmla="*/ 3247 w 10691813"/>
              <a:gd name="connsiteY85" fmla="*/ 7030703 h 7199472"/>
              <a:gd name="connsiteX86" fmla="*/ 0 w 10691813"/>
              <a:gd name="connsiteY86" fmla="*/ 7034565 h 7199472"/>
              <a:gd name="connsiteX87" fmla="*/ 0 w 10691813"/>
              <a:gd name="connsiteY87" fmla="*/ 1200819 h 7199472"/>
              <a:gd name="connsiteX88" fmla="*/ 0 w 10691813"/>
              <a:gd name="connsiteY88" fmla="*/ 664966 h 7199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0691813" h="7199472">
                <a:moveTo>
                  <a:pt x="8964078" y="6511627"/>
                </a:moveTo>
                <a:cubicBezTo>
                  <a:pt x="9187277" y="6511627"/>
                  <a:pt x="9382743" y="6630158"/>
                  <a:pt x="9490752" y="6807601"/>
                </a:cubicBezTo>
                <a:lnTo>
                  <a:pt x="9499230" y="6824645"/>
                </a:lnTo>
                <a:lnTo>
                  <a:pt x="9455036" y="6810950"/>
                </a:lnTo>
                <a:cubicBezTo>
                  <a:pt x="9408614" y="6801468"/>
                  <a:pt x="9360550" y="6796488"/>
                  <a:pt x="9311320" y="6796488"/>
                </a:cubicBezTo>
                <a:cubicBezTo>
                  <a:pt x="9114402" y="6796488"/>
                  <a:pt x="8936125" y="6876164"/>
                  <a:pt x="8807079" y="7004982"/>
                </a:cubicBezTo>
                <a:lnTo>
                  <a:pt x="8761140" y="7060562"/>
                </a:lnTo>
                <a:lnTo>
                  <a:pt x="8714601" y="7022232"/>
                </a:lnTo>
                <a:cubicBezTo>
                  <a:pt x="8638726" y="6971062"/>
                  <a:pt x="8552455" y="6934087"/>
                  <a:pt x="8459613" y="6915122"/>
                </a:cubicBezTo>
                <a:lnTo>
                  <a:pt x="8390100" y="6908127"/>
                </a:lnTo>
                <a:lnTo>
                  <a:pt x="8396644" y="6887082"/>
                </a:lnTo>
                <a:cubicBezTo>
                  <a:pt x="8490132" y="6666443"/>
                  <a:pt x="8708993" y="6511627"/>
                  <a:pt x="8964078" y="6511627"/>
                </a:cubicBezTo>
                <a:close/>
                <a:moveTo>
                  <a:pt x="5221961" y="6493288"/>
                </a:moveTo>
                <a:cubicBezTo>
                  <a:pt x="5137918" y="6493288"/>
                  <a:pt x="5069788" y="6561298"/>
                  <a:pt x="5069788" y="6645192"/>
                </a:cubicBezTo>
                <a:cubicBezTo>
                  <a:pt x="5069788" y="6729086"/>
                  <a:pt x="5137918" y="6797096"/>
                  <a:pt x="5221961" y="6797096"/>
                </a:cubicBezTo>
                <a:cubicBezTo>
                  <a:pt x="5306004" y="6797096"/>
                  <a:pt x="5374134" y="6729086"/>
                  <a:pt x="5374134" y="6645192"/>
                </a:cubicBezTo>
                <a:cubicBezTo>
                  <a:pt x="5374134" y="6561298"/>
                  <a:pt x="5306004" y="6493288"/>
                  <a:pt x="5221961" y="6493288"/>
                </a:cubicBezTo>
                <a:close/>
                <a:moveTo>
                  <a:pt x="2079187" y="6374010"/>
                </a:moveTo>
                <a:cubicBezTo>
                  <a:pt x="2026264" y="6374010"/>
                  <a:pt x="1983362" y="6416837"/>
                  <a:pt x="1983362" y="6469666"/>
                </a:cubicBezTo>
                <a:cubicBezTo>
                  <a:pt x="1983362" y="6522495"/>
                  <a:pt x="2026264" y="6565322"/>
                  <a:pt x="2079187" y="6565322"/>
                </a:cubicBezTo>
                <a:cubicBezTo>
                  <a:pt x="2132110" y="6565322"/>
                  <a:pt x="2175012" y="6522495"/>
                  <a:pt x="2175012" y="6469666"/>
                </a:cubicBezTo>
                <a:cubicBezTo>
                  <a:pt x="2175012" y="6416837"/>
                  <a:pt x="2132110" y="6374010"/>
                  <a:pt x="2079187" y="6374010"/>
                </a:cubicBezTo>
                <a:close/>
                <a:moveTo>
                  <a:pt x="10684449" y="5822210"/>
                </a:moveTo>
                <a:lnTo>
                  <a:pt x="10569802" y="5845315"/>
                </a:lnTo>
                <a:cubicBezTo>
                  <a:pt x="10457297" y="5892817"/>
                  <a:pt x="10378356" y="6004020"/>
                  <a:pt x="10378356" y="6133629"/>
                </a:cubicBezTo>
                <a:cubicBezTo>
                  <a:pt x="10378356" y="6263238"/>
                  <a:pt x="10457297" y="6374441"/>
                  <a:pt x="10569802" y="6421943"/>
                </a:cubicBezTo>
                <a:lnTo>
                  <a:pt x="10684449" y="6445048"/>
                </a:lnTo>
                <a:lnTo>
                  <a:pt x="10684449" y="6402364"/>
                </a:lnTo>
                <a:lnTo>
                  <a:pt x="10586446" y="6382613"/>
                </a:lnTo>
                <a:cubicBezTo>
                  <a:pt x="10489288" y="6341591"/>
                  <a:pt x="10421115" y="6245558"/>
                  <a:pt x="10421115" y="6133629"/>
                </a:cubicBezTo>
                <a:cubicBezTo>
                  <a:pt x="10421115" y="6021701"/>
                  <a:pt x="10489288" y="5925667"/>
                  <a:pt x="10586446" y="5884645"/>
                </a:cubicBezTo>
                <a:lnTo>
                  <a:pt x="10684449" y="5864894"/>
                </a:lnTo>
                <a:close/>
                <a:moveTo>
                  <a:pt x="0" y="0"/>
                </a:moveTo>
                <a:lnTo>
                  <a:pt x="10684449" y="0"/>
                </a:lnTo>
                <a:lnTo>
                  <a:pt x="10684449" y="664966"/>
                </a:lnTo>
                <a:lnTo>
                  <a:pt x="10691813" y="664966"/>
                </a:lnTo>
                <a:lnTo>
                  <a:pt x="10691813" y="6821051"/>
                </a:lnTo>
                <a:lnTo>
                  <a:pt x="10612849" y="6756015"/>
                </a:lnTo>
                <a:cubicBezTo>
                  <a:pt x="10499036" y="6679261"/>
                  <a:pt x="10361834" y="6634443"/>
                  <a:pt x="10214145" y="6634443"/>
                </a:cubicBezTo>
                <a:cubicBezTo>
                  <a:pt x="10017227" y="6634443"/>
                  <a:pt x="9838950" y="6714119"/>
                  <a:pt x="9709904" y="6842937"/>
                </a:cubicBezTo>
                <a:lnTo>
                  <a:pt x="9667055" y="6894778"/>
                </a:lnTo>
                <a:lnTo>
                  <a:pt x="9628854" y="6874080"/>
                </a:lnTo>
                <a:lnTo>
                  <a:pt x="9621144" y="6849285"/>
                </a:lnTo>
                <a:cubicBezTo>
                  <a:pt x="9512888" y="6593793"/>
                  <a:pt x="9259456" y="6414523"/>
                  <a:pt x="8964078" y="6414523"/>
                </a:cubicBezTo>
                <a:cubicBezTo>
                  <a:pt x="8662547" y="6414523"/>
                  <a:pt x="8404726" y="6601341"/>
                  <a:pt x="8300437" y="6865351"/>
                </a:cubicBezTo>
                <a:lnTo>
                  <a:pt x="8289130" y="6903354"/>
                </a:lnTo>
                <a:lnTo>
                  <a:pt x="8207442" y="6911574"/>
                </a:lnTo>
                <a:lnTo>
                  <a:pt x="8205544" y="6908082"/>
                </a:lnTo>
                <a:cubicBezTo>
                  <a:pt x="8050060" y="6678342"/>
                  <a:pt x="7786750" y="6527294"/>
                  <a:pt x="7488100" y="6527294"/>
                </a:cubicBezTo>
                <a:cubicBezTo>
                  <a:pt x="7279044" y="6527294"/>
                  <a:pt x="7087306" y="6601307"/>
                  <a:pt x="6937747" y="6724516"/>
                </a:cubicBezTo>
                <a:lnTo>
                  <a:pt x="6878538" y="6782227"/>
                </a:lnTo>
                <a:lnTo>
                  <a:pt x="6836284" y="6747426"/>
                </a:lnTo>
                <a:cubicBezTo>
                  <a:pt x="6771071" y="6703447"/>
                  <a:pt x="6692456" y="6677767"/>
                  <a:pt x="6607832" y="6677767"/>
                </a:cubicBezTo>
                <a:cubicBezTo>
                  <a:pt x="6438584" y="6677767"/>
                  <a:pt x="6293370" y="6780487"/>
                  <a:pt x="6231342" y="6926880"/>
                </a:cubicBezTo>
                <a:lnTo>
                  <a:pt x="6220455" y="6980709"/>
                </a:lnTo>
                <a:lnTo>
                  <a:pt x="6164446" y="6954615"/>
                </a:lnTo>
                <a:cubicBezTo>
                  <a:pt x="6066214" y="6915948"/>
                  <a:pt x="5959190" y="6894707"/>
                  <a:pt x="5847196" y="6894707"/>
                </a:cubicBezTo>
                <a:cubicBezTo>
                  <a:pt x="5608275" y="6894707"/>
                  <a:pt x="5391973" y="6991378"/>
                  <a:pt x="5235401" y="7147673"/>
                </a:cubicBezTo>
                <a:lnTo>
                  <a:pt x="5192587" y="7199472"/>
                </a:lnTo>
                <a:lnTo>
                  <a:pt x="5146778" y="7115225"/>
                </a:lnTo>
                <a:cubicBezTo>
                  <a:pt x="5053224" y="6976993"/>
                  <a:pt x="4894794" y="6886109"/>
                  <a:pt x="4715099" y="6886109"/>
                </a:cubicBezTo>
                <a:cubicBezTo>
                  <a:pt x="4679160" y="6886109"/>
                  <a:pt x="4644071" y="6889744"/>
                  <a:pt x="4610182" y="6896667"/>
                </a:cubicBezTo>
                <a:lnTo>
                  <a:pt x="4539569" y="6918548"/>
                </a:lnTo>
                <a:lnTo>
                  <a:pt x="4503298" y="6801704"/>
                </a:lnTo>
                <a:cubicBezTo>
                  <a:pt x="4396992" y="6550367"/>
                  <a:pt x="4148123" y="6374011"/>
                  <a:pt x="3858062" y="6374011"/>
                </a:cubicBezTo>
                <a:cubicBezTo>
                  <a:pt x="3785547" y="6374011"/>
                  <a:pt x="3715606" y="6385033"/>
                  <a:pt x="3649824" y="6405494"/>
                </a:cubicBezTo>
                <a:lnTo>
                  <a:pt x="3608154" y="6421912"/>
                </a:lnTo>
                <a:lnTo>
                  <a:pt x="3598163" y="6418816"/>
                </a:lnTo>
                <a:cubicBezTo>
                  <a:pt x="3559923" y="6411005"/>
                  <a:pt x="3520330" y="6406903"/>
                  <a:pt x="3479778" y="6406903"/>
                </a:cubicBezTo>
                <a:cubicBezTo>
                  <a:pt x="3277014" y="6406903"/>
                  <a:pt x="3098246" y="6509454"/>
                  <a:pt x="2992683" y="6665431"/>
                </a:cubicBezTo>
                <a:lnTo>
                  <a:pt x="2962003" y="6721854"/>
                </a:lnTo>
                <a:lnTo>
                  <a:pt x="2880532" y="6696609"/>
                </a:lnTo>
                <a:cubicBezTo>
                  <a:pt x="2842293" y="6688798"/>
                  <a:pt x="2802700" y="6684696"/>
                  <a:pt x="2762148" y="6684696"/>
                </a:cubicBezTo>
                <a:cubicBezTo>
                  <a:pt x="2518832" y="6684696"/>
                  <a:pt x="2310068" y="6832369"/>
                  <a:pt x="2220893" y="7042829"/>
                </a:cubicBezTo>
                <a:lnTo>
                  <a:pt x="2214715" y="7062697"/>
                </a:lnTo>
                <a:lnTo>
                  <a:pt x="2183262" y="7036793"/>
                </a:lnTo>
                <a:cubicBezTo>
                  <a:pt x="2118050" y="6992814"/>
                  <a:pt x="2039435" y="6967134"/>
                  <a:pt x="1954810" y="6967134"/>
                </a:cubicBezTo>
                <a:cubicBezTo>
                  <a:pt x="1926602" y="6967134"/>
                  <a:pt x="1899062" y="6969987"/>
                  <a:pt x="1872463" y="6975421"/>
                </a:cubicBezTo>
                <a:lnTo>
                  <a:pt x="1833119" y="6987612"/>
                </a:lnTo>
                <a:lnTo>
                  <a:pt x="1819066" y="6961768"/>
                </a:lnTo>
                <a:cubicBezTo>
                  <a:pt x="1745638" y="6853272"/>
                  <a:pt x="1621288" y="6781939"/>
                  <a:pt x="1480248" y="6781939"/>
                </a:cubicBezTo>
                <a:cubicBezTo>
                  <a:pt x="1367416" y="6781939"/>
                  <a:pt x="1265267" y="6827592"/>
                  <a:pt x="1191325" y="6901404"/>
                </a:cubicBezTo>
                <a:lnTo>
                  <a:pt x="1141548" y="6961626"/>
                </a:lnTo>
                <a:lnTo>
                  <a:pt x="1098787" y="6926992"/>
                </a:lnTo>
                <a:cubicBezTo>
                  <a:pt x="960698" y="6835413"/>
                  <a:pt x="794231" y="6781939"/>
                  <a:pt x="615041" y="6781939"/>
                </a:cubicBezTo>
                <a:cubicBezTo>
                  <a:pt x="376121" y="6781939"/>
                  <a:pt x="159819" y="6877004"/>
                  <a:pt x="3247" y="7030703"/>
                </a:cubicBezTo>
                <a:lnTo>
                  <a:pt x="0" y="7034565"/>
                </a:lnTo>
                <a:lnTo>
                  <a:pt x="0" y="1200819"/>
                </a:lnTo>
                <a:lnTo>
                  <a:pt x="0" y="664966"/>
                </a:lnTo>
                <a:close/>
              </a:path>
            </a:pathLst>
          </a:custGeom>
          <a:solidFill>
            <a:srgbClr val="66132C"/>
          </a:solidFill>
          <a:ln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None/>
              <a:defRPr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Click icon to add image.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1D6D8F1-2442-AE78-1C79-BFB89E65639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F5ABCD2-FBB0-EB9B-6E43-D7BC31E29656}"/>
              </a:ext>
            </a:extLst>
          </p:cNvPr>
          <p:cNvCxnSpPr>
            <a:cxnSpLocks/>
          </p:cNvCxnSpPr>
          <p:nvPr userDrawn="1"/>
        </p:nvCxnSpPr>
        <p:spPr>
          <a:xfrm>
            <a:off x="438237" y="5362647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F8F84A8D-EDE1-7C36-5AFE-92E9FC6982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D5730F2-BA97-2647-5CC4-FBF6FCF72B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4682506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0F6D712F-009E-33AB-599A-DC33B450C62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5709831"/>
            <a:ext cx="10691812" cy="1943427"/>
          </a:xfrm>
          <a:gradFill>
            <a:gsLst>
              <a:gs pos="57000">
                <a:srgbClr val="66132C"/>
              </a:gs>
              <a:gs pos="100000">
                <a:srgbClr val="66132C">
                  <a:alpha val="0"/>
                </a:srgb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33498755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8676D05B-932B-3E4B-DD34-B602D7497317}"/>
              </a:ext>
            </a:extLst>
          </p:cNvPr>
          <p:cNvSpPr/>
          <p:nvPr userDrawn="1"/>
        </p:nvSpPr>
        <p:spPr>
          <a:xfrm>
            <a:off x="0" y="12340058"/>
            <a:ext cx="10691813" cy="15240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E3DCCB-880A-44F8-2E6B-DB79B6EC4D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4688378"/>
            <a:ext cx="10691814" cy="9107837"/>
          </a:xfrm>
          <a:custGeom>
            <a:avLst/>
            <a:gdLst>
              <a:gd name="connsiteX0" fmla="*/ 8964079 w 10691814"/>
              <a:gd name="connsiteY0" fmla="*/ 8419992 h 9107837"/>
              <a:gd name="connsiteX1" fmla="*/ 9490753 w 10691814"/>
              <a:gd name="connsiteY1" fmla="*/ 8715966 h 9107837"/>
              <a:gd name="connsiteX2" fmla="*/ 9499231 w 10691814"/>
              <a:gd name="connsiteY2" fmla="*/ 8733010 h 9107837"/>
              <a:gd name="connsiteX3" fmla="*/ 9455037 w 10691814"/>
              <a:gd name="connsiteY3" fmla="*/ 8719315 h 9107837"/>
              <a:gd name="connsiteX4" fmla="*/ 9311321 w 10691814"/>
              <a:gd name="connsiteY4" fmla="*/ 8704853 h 9107837"/>
              <a:gd name="connsiteX5" fmla="*/ 8807080 w 10691814"/>
              <a:gd name="connsiteY5" fmla="*/ 8913347 h 9107837"/>
              <a:gd name="connsiteX6" fmla="*/ 8761141 w 10691814"/>
              <a:gd name="connsiteY6" fmla="*/ 8968927 h 9107837"/>
              <a:gd name="connsiteX7" fmla="*/ 8714602 w 10691814"/>
              <a:gd name="connsiteY7" fmla="*/ 8930597 h 9107837"/>
              <a:gd name="connsiteX8" fmla="*/ 8459614 w 10691814"/>
              <a:gd name="connsiteY8" fmla="*/ 8823487 h 9107837"/>
              <a:gd name="connsiteX9" fmla="*/ 8390101 w 10691814"/>
              <a:gd name="connsiteY9" fmla="*/ 8816492 h 9107837"/>
              <a:gd name="connsiteX10" fmla="*/ 8396645 w 10691814"/>
              <a:gd name="connsiteY10" fmla="*/ 8795447 h 9107837"/>
              <a:gd name="connsiteX11" fmla="*/ 8964079 w 10691814"/>
              <a:gd name="connsiteY11" fmla="*/ 8419992 h 9107837"/>
              <a:gd name="connsiteX12" fmla="*/ 5221962 w 10691814"/>
              <a:gd name="connsiteY12" fmla="*/ 8401653 h 9107837"/>
              <a:gd name="connsiteX13" fmla="*/ 5069789 w 10691814"/>
              <a:gd name="connsiteY13" fmla="*/ 8553557 h 9107837"/>
              <a:gd name="connsiteX14" fmla="*/ 5221962 w 10691814"/>
              <a:gd name="connsiteY14" fmla="*/ 8705461 h 9107837"/>
              <a:gd name="connsiteX15" fmla="*/ 5374135 w 10691814"/>
              <a:gd name="connsiteY15" fmla="*/ 8553557 h 9107837"/>
              <a:gd name="connsiteX16" fmla="*/ 5221962 w 10691814"/>
              <a:gd name="connsiteY16" fmla="*/ 8401653 h 9107837"/>
              <a:gd name="connsiteX17" fmla="*/ 2079188 w 10691814"/>
              <a:gd name="connsiteY17" fmla="*/ 8282375 h 9107837"/>
              <a:gd name="connsiteX18" fmla="*/ 1983363 w 10691814"/>
              <a:gd name="connsiteY18" fmla="*/ 8378031 h 9107837"/>
              <a:gd name="connsiteX19" fmla="*/ 2079188 w 10691814"/>
              <a:gd name="connsiteY19" fmla="*/ 8473687 h 9107837"/>
              <a:gd name="connsiteX20" fmla="*/ 2175013 w 10691814"/>
              <a:gd name="connsiteY20" fmla="*/ 8378031 h 9107837"/>
              <a:gd name="connsiteX21" fmla="*/ 2079188 w 10691814"/>
              <a:gd name="connsiteY21" fmla="*/ 8282375 h 9107837"/>
              <a:gd name="connsiteX22" fmla="*/ 10684450 w 10691814"/>
              <a:gd name="connsiteY22" fmla="*/ 7730575 h 9107837"/>
              <a:gd name="connsiteX23" fmla="*/ 10569803 w 10691814"/>
              <a:gd name="connsiteY23" fmla="*/ 7753680 h 9107837"/>
              <a:gd name="connsiteX24" fmla="*/ 10378357 w 10691814"/>
              <a:gd name="connsiteY24" fmla="*/ 8041994 h 9107837"/>
              <a:gd name="connsiteX25" fmla="*/ 10569803 w 10691814"/>
              <a:gd name="connsiteY25" fmla="*/ 8330308 h 9107837"/>
              <a:gd name="connsiteX26" fmla="*/ 10684450 w 10691814"/>
              <a:gd name="connsiteY26" fmla="*/ 8353413 h 9107837"/>
              <a:gd name="connsiteX27" fmla="*/ 10684450 w 10691814"/>
              <a:gd name="connsiteY27" fmla="*/ 8310729 h 9107837"/>
              <a:gd name="connsiteX28" fmla="*/ 10586447 w 10691814"/>
              <a:gd name="connsiteY28" fmla="*/ 8290978 h 9107837"/>
              <a:gd name="connsiteX29" fmla="*/ 10421116 w 10691814"/>
              <a:gd name="connsiteY29" fmla="*/ 8041994 h 9107837"/>
              <a:gd name="connsiteX30" fmla="*/ 10586447 w 10691814"/>
              <a:gd name="connsiteY30" fmla="*/ 7793010 h 9107837"/>
              <a:gd name="connsiteX31" fmla="*/ 10684450 w 10691814"/>
              <a:gd name="connsiteY31" fmla="*/ 7773259 h 9107837"/>
              <a:gd name="connsiteX32" fmla="*/ 0 w 10691814"/>
              <a:gd name="connsiteY32" fmla="*/ 0 h 9107837"/>
              <a:gd name="connsiteX33" fmla="*/ 10691813 w 10691814"/>
              <a:gd name="connsiteY33" fmla="*/ 0 h 9107837"/>
              <a:gd name="connsiteX34" fmla="*/ 10691813 w 10691814"/>
              <a:gd name="connsiteY34" fmla="*/ 2573331 h 9107837"/>
              <a:gd name="connsiteX35" fmla="*/ 10691814 w 10691814"/>
              <a:gd name="connsiteY35" fmla="*/ 2573331 h 9107837"/>
              <a:gd name="connsiteX36" fmla="*/ 10691814 w 10691814"/>
              <a:gd name="connsiteY36" fmla="*/ 8729416 h 9107837"/>
              <a:gd name="connsiteX37" fmla="*/ 10612850 w 10691814"/>
              <a:gd name="connsiteY37" fmla="*/ 8664380 h 9107837"/>
              <a:gd name="connsiteX38" fmla="*/ 10214146 w 10691814"/>
              <a:gd name="connsiteY38" fmla="*/ 8542808 h 9107837"/>
              <a:gd name="connsiteX39" fmla="*/ 9709905 w 10691814"/>
              <a:gd name="connsiteY39" fmla="*/ 8751302 h 9107837"/>
              <a:gd name="connsiteX40" fmla="*/ 9667056 w 10691814"/>
              <a:gd name="connsiteY40" fmla="*/ 8803143 h 9107837"/>
              <a:gd name="connsiteX41" fmla="*/ 9628855 w 10691814"/>
              <a:gd name="connsiteY41" fmla="*/ 8782445 h 9107837"/>
              <a:gd name="connsiteX42" fmla="*/ 9621145 w 10691814"/>
              <a:gd name="connsiteY42" fmla="*/ 8757650 h 9107837"/>
              <a:gd name="connsiteX43" fmla="*/ 8964079 w 10691814"/>
              <a:gd name="connsiteY43" fmla="*/ 8322888 h 9107837"/>
              <a:gd name="connsiteX44" fmla="*/ 8300438 w 10691814"/>
              <a:gd name="connsiteY44" fmla="*/ 8773716 h 9107837"/>
              <a:gd name="connsiteX45" fmla="*/ 8289131 w 10691814"/>
              <a:gd name="connsiteY45" fmla="*/ 8811719 h 9107837"/>
              <a:gd name="connsiteX46" fmla="*/ 8207443 w 10691814"/>
              <a:gd name="connsiteY46" fmla="*/ 8819939 h 9107837"/>
              <a:gd name="connsiteX47" fmla="*/ 8205545 w 10691814"/>
              <a:gd name="connsiteY47" fmla="*/ 8816447 h 9107837"/>
              <a:gd name="connsiteX48" fmla="*/ 7488101 w 10691814"/>
              <a:gd name="connsiteY48" fmla="*/ 8435659 h 9107837"/>
              <a:gd name="connsiteX49" fmla="*/ 6937748 w 10691814"/>
              <a:gd name="connsiteY49" fmla="*/ 8632881 h 9107837"/>
              <a:gd name="connsiteX50" fmla="*/ 6878539 w 10691814"/>
              <a:gd name="connsiteY50" fmla="*/ 8690592 h 9107837"/>
              <a:gd name="connsiteX51" fmla="*/ 6836285 w 10691814"/>
              <a:gd name="connsiteY51" fmla="*/ 8655791 h 9107837"/>
              <a:gd name="connsiteX52" fmla="*/ 6607833 w 10691814"/>
              <a:gd name="connsiteY52" fmla="*/ 8586132 h 9107837"/>
              <a:gd name="connsiteX53" fmla="*/ 6231343 w 10691814"/>
              <a:gd name="connsiteY53" fmla="*/ 8835245 h 9107837"/>
              <a:gd name="connsiteX54" fmla="*/ 6220456 w 10691814"/>
              <a:gd name="connsiteY54" fmla="*/ 8889074 h 9107837"/>
              <a:gd name="connsiteX55" fmla="*/ 6164447 w 10691814"/>
              <a:gd name="connsiteY55" fmla="*/ 8862980 h 9107837"/>
              <a:gd name="connsiteX56" fmla="*/ 5847197 w 10691814"/>
              <a:gd name="connsiteY56" fmla="*/ 8803072 h 9107837"/>
              <a:gd name="connsiteX57" fmla="*/ 5235402 w 10691814"/>
              <a:gd name="connsiteY57" fmla="*/ 9056038 h 9107837"/>
              <a:gd name="connsiteX58" fmla="*/ 5192588 w 10691814"/>
              <a:gd name="connsiteY58" fmla="*/ 9107837 h 9107837"/>
              <a:gd name="connsiteX59" fmla="*/ 5146779 w 10691814"/>
              <a:gd name="connsiteY59" fmla="*/ 9023590 h 9107837"/>
              <a:gd name="connsiteX60" fmla="*/ 4715100 w 10691814"/>
              <a:gd name="connsiteY60" fmla="*/ 8794474 h 9107837"/>
              <a:gd name="connsiteX61" fmla="*/ 4610183 w 10691814"/>
              <a:gd name="connsiteY61" fmla="*/ 8805032 h 9107837"/>
              <a:gd name="connsiteX62" fmla="*/ 4539570 w 10691814"/>
              <a:gd name="connsiteY62" fmla="*/ 8826913 h 9107837"/>
              <a:gd name="connsiteX63" fmla="*/ 4503299 w 10691814"/>
              <a:gd name="connsiteY63" fmla="*/ 8710069 h 9107837"/>
              <a:gd name="connsiteX64" fmla="*/ 3858063 w 10691814"/>
              <a:gd name="connsiteY64" fmla="*/ 8282376 h 9107837"/>
              <a:gd name="connsiteX65" fmla="*/ 3649825 w 10691814"/>
              <a:gd name="connsiteY65" fmla="*/ 8313859 h 9107837"/>
              <a:gd name="connsiteX66" fmla="*/ 3608155 w 10691814"/>
              <a:gd name="connsiteY66" fmla="*/ 8330277 h 9107837"/>
              <a:gd name="connsiteX67" fmla="*/ 3598164 w 10691814"/>
              <a:gd name="connsiteY67" fmla="*/ 8327181 h 9107837"/>
              <a:gd name="connsiteX68" fmla="*/ 3479779 w 10691814"/>
              <a:gd name="connsiteY68" fmla="*/ 8315268 h 9107837"/>
              <a:gd name="connsiteX69" fmla="*/ 2992684 w 10691814"/>
              <a:gd name="connsiteY69" fmla="*/ 8573796 h 9107837"/>
              <a:gd name="connsiteX70" fmla="*/ 2962004 w 10691814"/>
              <a:gd name="connsiteY70" fmla="*/ 8630219 h 9107837"/>
              <a:gd name="connsiteX71" fmla="*/ 2880533 w 10691814"/>
              <a:gd name="connsiteY71" fmla="*/ 8604974 h 9107837"/>
              <a:gd name="connsiteX72" fmla="*/ 2762149 w 10691814"/>
              <a:gd name="connsiteY72" fmla="*/ 8593061 h 9107837"/>
              <a:gd name="connsiteX73" fmla="*/ 2220894 w 10691814"/>
              <a:gd name="connsiteY73" fmla="*/ 8951194 h 9107837"/>
              <a:gd name="connsiteX74" fmla="*/ 2214716 w 10691814"/>
              <a:gd name="connsiteY74" fmla="*/ 8971062 h 9107837"/>
              <a:gd name="connsiteX75" fmla="*/ 2183263 w 10691814"/>
              <a:gd name="connsiteY75" fmla="*/ 8945158 h 9107837"/>
              <a:gd name="connsiteX76" fmla="*/ 1954811 w 10691814"/>
              <a:gd name="connsiteY76" fmla="*/ 8875499 h 9107837"/>
              <a:gd name="connsiteX77" fmla="*/ 1872464 w 10691814"/>
              <a:gd name="connsiteY77" fmla="*/ 8883786 h 9107837"/>
              <a:gd name="connsiteX78" fmla="*/ 1833120 w 10691814"/>
              <a:gd name="connsiteY78" fmla="*/ 8895977 h 9107837"/>
              <a:gd name="connsiteX79" fmla="*/ 1819067 w 10691814"/>
              <a:gd name="connsiteY79" fmla="*/ 8870133 h 9107837"/>
              <a:gd name="connsiteX80" fmla="*/ 1480249 w 10691814"/>
              <a:gd name="connsiteY80" fmla="*/ 8690304 h 9107837"/>
              <a:gd name="connsiteX81" fmla="*/ 1191326 w 10691814"/>
              <a:gd name="connsiteY81" fmla="*/ 8809769 h 9107837"/>
              <a:gd name="connsiteX82" fmla="*/ 1141549 w 10691814"/>
              <a:gd name="connsiteY82" fmla="*/ 8869991 h 9107837"/>
              <a:gd name="connsiteX83" fmla="*/ 1098788 w 10691814"/>
              <a:gd name="connsiteY83" fmla="*/ 8835357 h 9107837"/>
              <a:gd name="connsiteX84" fmla="*/ 615042 w 10691814"/>
              <a:gd name="connsiteY84" fmla="*/ 8690304 h 9107837"/>
              <a:gd name="connsiteX85" fmla="*/ 3248 w 10691814"/>
              <a:gd name="connsiteY85" fmla="*/ 8939068 h 9107837"/>
              <a:gd name="connsiteX86" fmla="*/ 1 w 10691814"/>
              <a:gd name="connsiteY86" fmla="*/ 8942930 h 9107837"/>
              <a:gd name="connsiteX87" fmla="*/ 1 w 10691814"/>
              <a:gd name="connsiteY87" fmla="*/ 3109184 h 9107837"/>
              <a:gd name="connsiteX88" fmla="*/ 1 w 10691814"/>
              <a:gd name="connsiteY88" fmla="*/ 2743200 h 9107837"/>
              <a:gd name="connsiteX89" fmla="*/ 0 w 10691814"/>
              <a:gd name="connsiteY89" fmla="*/ 2743200 h 9107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0691814" h="9107837">
                <a:moveTo>
                  <a:pt x="8964079" y="8419992"/>
                </a:moveTo>
                <a:cubicBezTo>
                  <a:pt x="9187278" y="8419992"/>
                  <a:pt x="9382744" y="8538523"/>
                  <a:pt x="9490753" y="8715966"/>
                </a:cubicBezTo>
                <a:lnTo>
                  <a:pt x="9499231" y="8733010"/>
                </a:lnTo>
                <a:lnTo>
                  <a:pt x="9455037" y="8719315"/>
                </a:lnTo>
                <a:cubicBezTo>
                  <a:pt x="9408615" y="8709833"/>
                  <a:pt x="9360551" y="8704853"/>
                  <a:pt x="9311321" y="8704853"/>
                </a:cubicBezTo>
                <a:cubicBezTo>
                  <a:pt x="9114403" y="8704853"/>
                  <a:pt x="8936126" y="8784529"/>
                  <a:pt x="8807080" y="8913347"/>
                </a:cubicBezTo>
                <a:lnTo>
                  <a:pt x="8761141" y="8968927"/>
                </a:lnTo>
                <a:lnTo>
                  <a:pt x="8714602" y="8930597"/>
                </a:lnTo>
                <a:cubicBezTo>
                  <a:pt x="8638727" y="8879427"/>
                  <a:pt x="8552456" y="8842452"/>
                  <a:pt x="8459614" y="8823487"/>
                </a:cubicBezTo>
                <a:lnTo>
                  <a:pt x="8390101" y="8816492"/>
                </a:lnTo>
                <a:lnTo>
                  <a:pt x="8396645" y="8795447"/>
                </a:lnTo>
                <a:cubicBezTo>
                  <a:pt x="8490133" y="8574808"/>
                  <a:pt x="8708994" y="8419992"/>
                  <a:pt x="8964079" y="8419992"/>
                </a:cubicBezTo>
                <a:close/>
                <a:moveTo>
                  <a:pt x="5221962" y="8401653"/>
                </a:moveTo>
                <a:cubicBezTo>
                  <a:pt x="5137919" y="8401653"/>
                  <a:pt x="5069789" y="8469663"/>
                  <a:pt x="5069789" y="8553557"/>
                </a:cubicBezTo>
                <a:cubicBezTo>
                  <a:pt x="5069789" y="8637451"/>
                  <a:pt x="5137919" y="8705461"/>
                  <a:pt x="5221962" y="8705461"/>
                </a:cubicBezTo>
                <a:cubicBezTo>
                  <a:pt x="5306005" y="8705461"/>
                  <a:pt x="5374135" y="8637451"/>
                  <a:pt x="5374135" y="8553557"/>
                </a:cubicBezTo>
                <a:cubicBezTo>
                  <a:pt x="5374135" y="8469663"/>
                  <a:pt x="5306005" y="8401653"/>
                  <a:pt x="5221962" y="8401653"/>
                </a:cubicBezTo>
                <a:close/>
                <a:moveTo>
                  <a:pt x="2079188" y="8282375"/>
                </a:moveTo>
                <a:cubicBezTo>
                  <a:pt x="2026265" y="8282375"/>
                  <a:pt x="1983363" y="8325202"/>
                  <a:pt x="1983363" y="8378031"/>
                </a:cubicBezTo>
                <a:cubicBezTo>
                  <a:pt x="1983363" y="8430860"/>
                  <a:pt x="2026265" y="8473687"/>
                  <a:pt x="2079188" y="8473687"/>
                </a:cubicBezTo>
                <a:cubicBezTo>
                  <a:pt x="2132111" y="8473687"/>
                  <a:pt x="2175013" y="8430860"/>
                  <a:pt x="2175013" y="8378031"/>
                </a:cubicBezTo>
                <a:cubicBezTo>
                  <a:pt x="2175013" y="8325202"/>
                  <a:pt x="2132111" y="8282375"/>
                  <a:pt x="2079188" y="8282375"/>
                </a:cubicBezTo>
                <a:close/>
                <a:moveTo>
                  <a:pt x="10684450" y="7730575"/>
                </a:moveTo>
                <a:lnTo>
                  <a:pt x="10569803" y="7753680"/>
                </a:lnTo>
                <a:cubicBezTo>
                  <a:pt x="10457298" y="7801182"/>
                  <a:pt x="10378357" y="7912385"/>
                  <a:pt x="10378357" y="8041994"/>
                </a:cubicBezTo>
                <a:cubicBezTo>
                  <a:pt x="10378357" y="8171603"/>
                  <a:pt x="10457298" y="8282806"/>
                  <a:pt x="10569803" y="8330308"/>
                </a:cubicBezTo>
                <a:lnTo>
                  <a:pt x="10684450" y="8353413"/>
                </a:lnTo>
                <a:lnTo>
                  <a:pt x="10684450" y="8310729"/>
                </a:lnTo>
                <a:lnTo>
                  <a:pt x="10586447" y="8290978"/>
                </a:lnTo>
                <a:cubicBezTo>
                  <a:pt x="10489289" y="8249956"/>
                  <a:pt x="10421116" y="8153923"/>
                  <a:pt x="10421116" y="8041994"/>
                </a:cubicBezTo>
                <a:cubicBezTo>
                  <a:pt x="10421116" y="7930066"/>
                  <a:pt x="10489289" y="7834032"/>
                  <a:pt x="10586447" y="7793010"/>
                </a:cubicBezTo>
                <a:lnTo>
                  <a:pt x="10684450" y="7773259"/>
                </a:lnTo>
                <a:close/>
                <a:moveTo>
                  <a:pt x="0" y="0"/>
                </a:moveTo>
                <a:lnTo>
                  <a:pt x="10691813" y="0"/>
                </a:lnTo>
                <a:lnTo>
                  <a:pt x="10691813" y="2573331"/>
                </a:lnTo>
                <a:lnTo>
                  <a:pt x="10691814" y="2573331"/>
                </a:lnTo>
                <a:lnTo>
                  <a:pt x="10691814" y="8729416"/>
                </a:lnTo>
                <a:lnTo>
                  <a:pt x="10612850" y="8664380"/>
                </a:lnTo>
                <a:cubicBezTo>
                  <a:pt x="10499037" y="8587626"/>
                  <a:pt x="10361835" y="8542808"/>
                  <a:pt x="10214146" y="8542808"/>
                </a:cubicBezTo>
                <a:cubicBezTo>
                  <a:pt x="10017228" y="8542808"/>
                  <a:pt x="9838951" y="8622484"/>
                  <a:pt x="9709905" y="8751302"/>
                </a:cubicBezTo>
                <a:lnTo>
                  <a:pt x="9667056" y="8803143"/>
                </a:lnTo>
                <a:lnTo>
                  <a:pt x="9628855" y="8782445"/>
                </a:lnTo>
                <a:lnTo>
                  <a:pt x="9621145" y="8757650"/>
                </a:lnTo>
                <a:cubicBezTo>
                  <a:pt x="9512889" y="8502158"/>
                  <a:pt x="9259457" y="8322888"/>
                  <a:pt x="8964079" y="8322888"/>
                </a:cubicBezTo>
                <a:cubicBezTo>
                  <a:pt x="8662548" y="8322888"/>
                  <a:pt x="8404727" y="8509706"/>
                  <a:pt x="8300438" y="8773716"/>
                </a:cubicBezTo>
                <a:lnTo>
                  <a:pt x="8289131" y="8811719"/>
                </a:lnTo>
                <a:lnTo>
                  <a:pt x="8207443" y="8819939"/>
                </a:lnTo>
                <a:lnTo>
                  <a:pt x="8205545" y="8816447"/>
                </a:lnTo>
                <a:cubicBezTo>
                  <a:pt x="8050061" y="8586707"/>
                  <a:pt x="7786751" y="8435659"/>
                  <a:pt x="7488101" y="8435659"/>
                </a:cubicBezTo>
                <a:cubicBezTo>
                  <a:pt x="7279045" y="8435659"/>
                  <a:pt x="7087307" y="8509672"/>
                  <a:pt x="6937748" y="8632881"/>
                </a:cubicBezTo>
                <a:lnTo>
                  <a:pt x="6878539" y="8690592"/>
                </a:lnTo>
                <a:lnTo>
                  <a:pt x="6836285" y="8655791"/>
                </a:lnTo>
                <a:cubicBezTo>
                  <a:pt x="6771072" y="8611812"/>
                  <a:pt x="6692457" y="8586132"/>
                  <a:pt x="6607833" y="8586132"/>
                </a:cubicBezTo>
                <a:cubicBezTo>
                  <a:pt x="6438585" y="8586132"/>
                  <a:pt x="6293371" y="8688852"/>
                  <a:pt x="6231343" y="8835245"/>
                </a:cubicBezTo>
                <a:lnTo>
                  <a:pt x="6220456" y="8889074"/>
                </a:lnTo>
                <a:lnTo>
                  <a:pt x="6164447" y="8862980"/>
                </a:lnTo>
                <a:cubicBezTo>
                  <a:pt x="6066215" y="8824313"/>
                  <a:pt x="5959191" y="8803072"/>
                  <a:pt x="5847197" y="8803072"/>
                </a:cubicBezTo>
                <a:cubicBezTo>
                  <a:pt x="5608276" y="8803072"/>
                  <a:pt x="5391974" y="8899743"/>
                  <a:pt x="5235402" y="9056038"/>
                </a:cubicBezTo>
                <a:lnTo>
                  <a:pt x="5192588" y="9107837"/>
                </a:lnTo>
                <a:lnTo>
                  <a:pt x="5146779" y="9023590"/>
                </a:lnTo>
                <a:cubicBezTo>
                  <a:pt x="5053225" y="8885358"/>
                  <a:pt x="4894795" y="8794474"/>
                  <a:pt x="4715100" y="8794474"/>
                </a:cubicBezTo>
                <a:cubicBezTo>
                  <a:pt x="4679161" y="8794474"/>
                  <a:pt x="4644072" y="8798109"/>
                  <a:pt x="4610183" y="8805032"/>
                </a:cubicBezTo>
                <a:lnTo>
                  <a:pt x="4539570" y="8826913"/>
                </a:lnTo>
                <a:lnTo>
                  <a:pt x="4503299" y="8710069"/>
                </a:lnTo>
                <a:cubicBezTo>
                  <a:pt x="4396993" y="8458732"/>
                  <a:pt x="4148124" y="8282376"/>
                  <a:pt x="3858063" y="8282376"/>
                </a:cubicBezTo>
                <a:cubicBezTo>
                  <a:pt x="3785548" y="8282376"/>
                  <a:pt x="3715607" y="8293398"/>
                  <a:pt x="3649825" y="8313859"/>
                </a:cubicBezTo>
                <a:lnTo>
                  <a:pt x="3608155" y="8330277"/>
                </a:lnTo>
                <a:lnTo>
                  <a:pt x="3598164" y="8327181"/>
                </a:lnTo>
                <a:cubicBezTo>
                  <a:pt x="3559924" y="8319370"/>
                  <a:pt x="3520331" y="8315268"/>
                  <a:pt x="3479779" y="8315268"/>
                </a:cubicBezTo>
                <a:cubicBezTo>
                  <a:pt x="3277015" y="8315268"/>
                  <a:pt x="3098247" y="8417819"/>
                  <a:pt x="2992684" y="8573796"/>
                </a:cubicBezTo>
                <a:lnTo>
                  <a:pt x="2962004" y="8630219"/>
                </a:lnTo>
                <a:lnTo>
                  <a:pt x="2880533" y="8604974"/>
                </a:lnTo>
                <a:cubicBezTo>
                  <a:pt x="2842294" y="8597163"/>
                  <a:pt x="2802701" y="8593061"/>
                  <a:pt x="2762149" y="8593061"/>
                </a:cubicBezTo>
                <a:cubicBezTo>
                  <a:pt x="2518833" y="8593061"/>
                  <a:pt x="2310069" y="8740734"/>
                  <a:pt x="2220894" y="8951194"/>
                </a:cubicBezTo>
                <a:lnTo>
                  <a:pt x="2214716" y="8971062"/>
                </a:lnTo>
                <a:lnTo>
                  <a:pt x="2183263" y="8945158"/>
                </a:lnTo>
                <a:cubicBezTo>
                  <a:pt x="2118051" y="8901179"/>
                  <a:pt x="2039436" y="8875499"/>
                  <a:pt x="1954811" y="8875499"/>
                </a:cubicBezTo>
                <a:cubicBezTo>
                  <a:pt x="1926603" y="8875499"/>
                  <a:pt x="1899063" y="8878352"/>
                  <a:pt x="1872464" y="8883786"/>
                </a:cubicBezTo>
                <a:lnTo>
                  <a:pt x="1833120" y="8895977"/>
                </a:lnTo>
                <a:lnTo>
                  <a:pt x="1819067" y="8870133"/>
                </a:lnTo>
                <a:cubicBezTo>
                  <a:pt x="1745639" y="8761637"/>
                  <a:pt x="1621289" y="8690304"/>
                  <a:pt x="1480249" y="8690304"/>
                </a:cubicBezTo>
                <a:cubicBezTo>
                  <a:pt x="1367417" y="8690304"/>
                  <a:pt x="1265268" y="8735957"/>
                  <a:pt x="1191326" y="8809769"/>
                </a:cubicBezTo>
                <a:lnTo>
                  <a:pt x="1141549" y="8869991"/>
                </a:lnTo>
                <a:lnTo>
                  <a:pt x="1098788" y="8835357"/>
                </a:lnTo>
                <a:cubicBezTo>
                  <a:pt x="960699" y="8743778"/>
                  <a:pt x="794232" y="8690304"/>
                  <a:pt x="615042" y="8690304"/>
                </a:cubicBezTo>
                <a:cubicBezTo>
                  <a:pt x="376122" y="8690304"/>
                  <a:pt x="159820" y="8785369"/>
                  <a:pt x="3248" y="8939068"/>
                </a:cubicBezTo>
                <a:lnTo>
                  <a:pt x="1" y="8942930"/>
                </a:lnTo>
                <a:lnTo>
                  <a:pt x="1" y="3109184"/>
                </a:lnTo>
                <a:lnTo>
                  <a:pt x="1" y="2743200"/>
                </a:lnTo>
                <a:lnTo>
                  <a:pt x="0" y="2743200"/>
                </a:lnTo>
                <a:close/>
              </a:path>
            </a:pathLst>
          </a:custGeom>
          <a:solidFill>
            <a:srgbClr val="66132C"/>
          </a:solidFill>
          <a:ln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None/>
              <a:defRPr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Click icon to add image.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82A24BBF-D1D2-FF44-2285-9A8D0C85A6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D9F38E-E737-16AA-2CD5-C3D6CD86E42B}"/>
              </a:ext>
            </a:extLst>
          </p:cNvPr>
          <p:cNvCxnSpPr>
            <a:cxnSpLocks/>
          </p:cNvCxnSpPr>
          <p:nvPr userDrawn="1"/>
        </p:nvCxnSpPr>
        <p:spPr>
          <a:xfrm>
            <a:off x="438237" y="3733872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E08ED2-E0E0-9B03-1F10-646C37B88CE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C817935F-1D77-4C0C-A385-51E25EC73A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305373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497329C-C79D-68C2-85CC-D50A3B7471E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" y="4097681"/>
            <a:ext cx="10691812" cy="1943427"/>
          </a:xfrm>
          <a:gradFill>
            <a:gsLst>
              <a:gs pos="60000">
                <a:srgbClr val="66132C"/>
              </a:gs>
              <a:gs pos="100000">
                <a:srgbClr val="66132C">
                  <a:alpha val="0"/>
                </a:srgb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158766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1D6D8F1-2442-AE78-1C79-BFB89E65639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F5ABCD2-FBB0-EB9B-6E43-D7BC31E29656}"/>
              </a:ext>
            </a:extLst>
          </p:cNvPr>
          <p:cNvCxnSpPr>
            <a:cxnSpLocks/>
          </p:cNvCxnSpPr>
          <p:nvPr userDrawn="1"/>
        </p:nvCxnSpPr>
        <p:spPr>
          <a:xfrm>
            <a:off x="438237" y="5362647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F8F84A8D-EDE1-7C36-5AFE-92E9FC69829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D5730F2-BA97-2647-5CC4-FBF6FCF72B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4682506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0F6D712F-009E-33AB-599A-DC33B450C62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5709831"/>
            <a:ext cx="10691812" cy="1943427"/>
          </a:xfrm>
          <a:noFill/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42533738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82A24BBF-D1D2-FF44-2285-9A8D0C85A6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7962" y="515822"/>
            <a:ext cx="6832600" cy="517285"/>
          </a:xfr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D9F38E-E737-16AA-2CD5-C3D6CD86E42B}"/>
              </a:ext>
            </a:extLst>
          </p:cNvPr>
          <p:cNvCxnSpPr>
            <a:cxnSpLocks/>
          </p:cNvCxnSpPr>
          <p:nvPr userDrawn="1"/>
        </p:nvCxnSpPr>
        <p:spPr>
          <a:xfrm>
            <a:off x="438237" y="3733872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FE08ED2-E0E0-9B03-1F10-646C37B88CE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55289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C817935F-1D77-4C0C-A385-51E25EC73A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305373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497329C-C79D-68C2-85CC-D50A3B7471E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" y="4097681"/>
            <a:ext cx="10691812" cy="1943427"/>
          </a:xfrm>
          <a:noFill/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13518538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31559786-EB36-DEB9-C956-BB2D405A3E9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2"/>
            <a:ext cx="10691813" cy="8712915"/>
          </a:xfrm>
          <a:custGeom>
            <a:avLst/>
            <a:gdLst>
              <a:gd name="connsiteX0" fmla="*/ 0 w 10691813"/>
              <a:gd name="connsiteY0" fmla="*/ 0 h 8712916"/>
              <a:gd name="connsiteX1" fmla="*/ 10691813 w 10691813"/>
              <a:gd name="connsiteY1" fmla="*/ 0 h 8712916"/>
              <a:gd name="connsiteX2" fmla="*/ 10691813 w 10691813"/>
              <a:gd name="connsiteY2" fmla="*/ 358701 h 8712916"/>
              <a:gd name="connsiteX3" fmla="*/ 10691813 w 10691813"/>
              <a:gd name="connsiteY3" fmla="*/ 2426987 h 8712916"/>
              <a:gd name="connsiteX4" fmla="*/ 10691813 w 10691813"/>
              <a:gd name="connsiteY4" fmla="*/ 4050886 h 8712916"/>
              <a:gd name="connsiteX5" fmla="*/ 10689773 w 10691813"/>
              <a:gd name="connsiteY5" fmla="*/ 4050886 h 8712916"/>
              <a:gd name="connsiteX6" fmla="*/ 10689773 w 10691813"/>
              <a:gd name="connsiteY6" fmla="*/ 6689764 h 8712916"/>
              <a:gd name="connsiteX7" fmla="*/ 10572001 w 10691813"/>
              <a:gd name="connsiteY7" fmla="*/ 6807093 h 8712916"/>
              <a:gd name="connsiteX8" fmla="*/ 8651324 w 10691813"/>
              <a:gd name="connsiteY8" fmla="*/ 8062453 h 8712916"/>
              <a:gd name="connsiteX9" fmla="*/ 2390250 w 10691813"/>
              <a:gd name="connsiteY9" fmla="*/ 8054332 h 8712916"/>
              <a:gd name="connsiteX10" fmla="*/ 160567 w 10691813"/>
              <a:gd name="connsiteY10" fmla="*/ 6479949 h 8712916"/>
              <a:gd name="connsiteX11" fmla="*/ 1 w 10691813"/>
              <a:gd name="connsiteY11" fmla="*/ 6294743 h 8712916"/>
              <a:gd name="connsiteX12" fmla="*/ 1 w 10691813"/>
              <a:gd name="connsiteY12" fmla="*/ 4050886 h 8712916"/>
              <a:gd name="connsiteX13" fmla="*/ 0 w 10691813"/>
              <a:gd name="connsiteY13" fmla="*/ 4050886 h 8712916"/>
              <a:gd name="connsiteX14" fmla="*/ 0 w 10691813"/>
              <a:gd name="connsiteY14" fmla="*/ 2013330 h 8712916"/>
              <a:gd name="connsiteX15" fmla="*/ 0 w 10691813"/>
              <a:gd name="connsiteY15" fmla="*/ 358701 h 8712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691813" h="8712916">
                <a:moveTo>
                  <a:pt x="0" y="0"/>
                </a:moveTo>
                <a:lnTo>
                  <a:pt x="10691813" y="0"/>
                </a:lnTo>
                <a:lnTo>
                  <a:pt x="10691813" y="358701"/>
                </a:lnTo>
                <a:lnTo>
                  <a:pt x="10691813" y="2426987"/>
                </a:lnTo>
                <a:lnTo>
                  <a:pt x="10691813" y="4050886"/>
                </a:lnTo>
                <a:lnTo>
                  <a:pt x="10689773" y="4050886"/>
                </a:lnTo>
                <a:lnTo>
                  <a:pt x="10689773" y="6689764"/>
                </a:lnTo>
                <a:lnTo>
                  <a:pt x="10572001" y="6807093"/>
                </a:lnTo>
                <a:cubicBezTo>
                  <a:pt x="10029048" y="7311982"/>
                  <a:pt x="9382584" y="7739343"/>
                  <a:pt x="8651324" y="8062453"/>
                </a:cubicBezTo>
                <a:cubicBezTo>
                  <a:pt x="6682035" y="8932590"/>
                  <a:pt x="4356583" y="8929574"/>
                  <a:pt x="2390250" y="8054332"/>
                </a:cubicBezTo>
                <a:cubicBezTo>
                  <a:pt x="1513488" y="7664073"/>
                  <a:pt x="759519" y="7123826"/>
                  <a:pt x="160567" y="6479949"/>
                </a:cubicBezTo>
                <a:lnTo>
                  <a:pt x="1" y="6294743"/>
                </a:lnTo>
                <a:lnTo>
                  <a:pt x="1" y="4050886"/>
                </a:lnTo>
                <a:lnTo>
                  <a:pt x="0" y="4050886"/>
                </a:lnTo>
                <a:lnTo>
                  <a:pt x="0" y="2013330"/>
                </a:lnTo>
                <a:lnTo>
                  <a:pt x="0" y="358701"/>
                </a:lnTo>
                <a:close/>
              </a:path>
            </a:pathLst>
          </a:custGeom>
          <a:ln>
            <a:noFill/>
          </a:ln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r>
              <a:rPr lang="en-US" dirty="0"/>
              <a:t>Click Icon to add image.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4F8D2359-AE97-3A6A-BE10-9800E8EEBB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844" y="6486704"/>
            <a:ext cx="4060727" cy="590931"/>
          </a:xfr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 marL="0" indent="0">
              <a:buNone/>
              <a:defRPr sz="36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4070B39A-5AC2-F4CF-A688-6953795132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844" y="7056384"/>
            <a:ext cx="9860392" cy="1754326"/>
          </a:xfr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79EF2822-8887-5C42-E4DB-0BE46CC95C0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831" y="10815879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F38CF687-1599-9EBD-918A-31FF90F150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11760079"/>
            <a:ext cx="10691812" cy="2133599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  <p:sp>
        <p:nvSpPr>
          <p:cNvPr id="37" name="Text Placeholder 9">
            <a:extLst>
              <a:ext uri="{FF2B5EF4-FFF2-40B4-BE49-F238E27FC236}">
                <a16:creationId xmlns:a16="http://schemas.microsoft.com/office/drawing/2014/main" id="{7CD5FF81-2BF7-DA68-891D-2F3CF375F49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4844" y="8802001"/>
            <a:ext cx="6448945" cy="1754326"/>
          </a:xfr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Template!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16F5096-4F73-5BE4-BE68-05E8275876AF}"/>
              </a:ext>
            </a:extLst>
          </p:cNvPr>
          <p:cNvCxnSpPr>
            <a:cxnSpLocks/>
          </p:cNvCxnSpPr>
          <p:nvPr userDrawn="1"/>
        </p:nvCxnSpPr>
        <p:spPr>
          <a:xfrm>
            <a:off x="438237" y="11493620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5662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07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31559786-EB36-DEB9-C956-BB2D405A3E9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0691813" cy="8712915"/>
          </a:xfrm>
          <a:custGeom>
            <a:avLst/>
            <a:gdLst>
              <a:gd name="connsiteX0" fmla="*/ 0 w 10691813"/>
              <a:gd name="connsiteY0" fmla="*/ 0 h 8712916"/>
              <a:gd name="connsiteX1" fmla="*/ 10691813 w 10691813"/>
              <a:gd name="connsiteY1" fmla="*/ 0 h 8712916"/>
              <a:gd name="connsiteX2" fmla="*/ 10691813 w 10691813"/>
              <a:gd name="connsiteY2" fmla="*/ 358701 h 8712916"/>
              <a:gd name="connsiteX3" fmla="*/ 10691813 w 10691813"/>
              <a:gd name="connsiteY3" fmla="*/ 2426987 h 8712916"/>
              <a:gd name="connsiteX4" fmla="*/ 10691813 w 10691813"/>
              <a:gd name="connsiteY4" fmla="*/ 4050886 h 8712916"/>
              <a:gd name="connsiteX5" fmla="*/ 10689773 w 10691813"/>
              <a:gd name="connsiteY5" fmla="*/ 4050886 h 8712916"/>
              <a:gd name="connsiteX6" fmla="*/ 10689773 w 10691813"/>
              <a:gd name="connsiteY6" fmla="*/ 6689764 h 8712916"/>
              <a:gd name="connsiteX7" fmla="*/ 10572001 w 10691813"/>
              <a:gd name="connsiteY7" fmla="*/ 6807093 h 8712916"/>
              <a:gd name="connsiteX8" fmla="*/ 8651324 w 10691813"/>
              <a:gd name="connsiteY8" fmla="*/ 8062453 h 8712916"/>
              <a:gd name="connsiteX9" fmla="*/ 2390250 w 10691813"/>
              <a:gd name="connsiteY9" fmla="*/ 8054332 h 8712916"/>
              <a:gd name="connsiteX10" fmla="*/ 160567 w 10691813"/>
              <a:gd name="connsiteY10" fmla="*/ 6479949 h 8712916"/>
              <a:gd name="connsiteX11" fmla="*/ 1 w 10691813"/>
              <a:gd name="connsiteY11" fmla="*/ 6294743 h 8712916"/>
              <a:gd name="connsiteX12" fmla="*/ 1 w 10691813"/>
              <a:gd name="connsiteY12" fmla="*/ 4050886 h 8712916"/>
              <a:gd name="connsiteX13" fmla="*/ 0 w 10691813"/>
              <a:gd name="connsiteY13" fmla="*/ 4050886 h 8712916"/>
              <a:gd name="connsiteX14" fmla="*/ 0 w 10691813"/>
              <a:gd name="connsiteY14" fmla="*/ 2013330 h 8712916"/>
              <a:gd name="connsiteX15" fmla="*/ 0 w 10691813"/>
              <a:gd name="connsiteY15" fmla="*/ 358701 h 8712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691813" h="8712916">
                <a:moveTo>
                  <a:pt x="0" y="0"/>
                </a:moveTo>
                <a:lnTo>
                  <a:pt x="10691813" y="0"/>
                </a:lnTo>
                <a:lnTo>
                  <a:pt x="10691813" y="358701"/>
                </a:lnTo>
                <a:lnTo>
                  <a:pt x="10691813" y="2426987"/>
                </a:lnTo>
                <a:lnTo>
                  <a:pt x="10691813" y="4050886"/>
                </a:lnTo>
                <a:lnTo>
                  <a:pt x="10689773" y="4050886"/>
                </a:lnTo>
                <a:lnTo>
                  <a:pt x="10689773" y="6689764"/>
                </a:lnTo>
                <a:lnTo>
                  <a:pt x="10572001" y="6807093"/>
                </a:lnTo>
                <a:cubicBezTo>
                  <a:pt x="10029048" y="7311982"/>
                  <a:pt x="9382584" y="7739343"/>
                  <a:pt x="8651324" y="8062453"/>
                </a:cubicBezTo>
                <a:cubicBezTo>
                  <a:pt x="6682035" y="8932590"/>
                  <a:pt x="4356583" y="8929574"/>
                  <a:pt x="2390250" y="8054332"/>
                </a:cubicBezTo>
                <a:cubicBezTo>
                  <a:pt x="1513488" y="7664073"/>
                  <a:pt x="759519" y="7123826"/>
                  <a:pt x="160567" y="6479949"/>
                </a:cubicBezTo>
                <a:lnTo>
                  <a:pt x="1" y="6294743"/>
                </a:lnTo>
                <a:lnTo>
                  <a:pt x="1" y="4050886"/>
                </a:lnTo>
                <a:lnTo>
                  <a:pt x="0" y="4050886"/>
                </a:lnTo>
                <a:lnTo>
                  <a:pt x="0" y="2013330"/>
                </a:lnTo>
                <a:lnTo>
                  <a:pt x="0" y="358701"/>
                </a:lnTo>
                <a:close/>
              </a:path>
            </a:pathLst>
          </a:custGeom>
          <a:ln>
            <a:noFill/>
          </a:ln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r>
              <a:rPr lang="en-US" dirty="0"/>
              <a:t>Click Icon to add image.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4F8D2359-AE97-3A6A-BE10-9800E8EEBB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844" y="6756604"/>
            <a:ext cx="4060727" cy="590931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36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4070B39A-5AC2-F4CF-A688-6953795132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844" y="7342183"/>
            <a:ext cx="7810151" cy="1754326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79EF2822-8887-5C42-E4DB-0BE46CC95C0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831" y="9479653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F38CF687-1599-9EBD-918A-31FF90F150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10457103"/>
            <a:ext cx="10691812" cy="2765426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4A46EA0-8740-7233-E2E8-283BAF930152}"/>
              </a:ext>
            </a:extLst>
          </p:cNvPr>
          <p:cNvCxnSpPr>
            <a:cxnSpLocks/>
          </p:cNvCxnSpPr>
          <p:nvPr userDrawn="1"/>
        </p:nvCxnSpPr>
        <p:spPr>
          <a:xfrm>
            <a:off x="438237" y="10156285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3813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CB2EFC-7682-7650-DC7E-5DF23FD27D0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0691813" cy="8227142"/>
          </a:xfrm>
          <a:custGeom>
            <a:avLst/>
            <a:gdLst>
              <a:gd name="connsiteX0" fmla="*/ 0 w 10691813"/>
              <a:gd name="connsiteY0" fmla="*/ 0 h 8227142"/>
              <a:gd name="connsiteX1" fmla="*/ 10691813 w 10691813"/>
              <a:gd name="connsiteY1" fmla="*/ 0 h 8227142"/>
              <a:gd name="connsiteX2" fmla="*/ 10691813 w 10691813"/>
              <a:gd name="connsiteY2" fmla="*/ 1941214 h 8227142"/>
              <a:gd name="connsiteX3" fmla="*/ 10691813 w 10691813"/>
              <a:gd name="connsiteY3" fmla="*/ 3565113 h 8227142"/>
              <a:gd name="connsiteX4" fmla="*/ 10689773 w 10691813"/>
              <a:gd name="connsiteY4" fmla="*/ 3565113 h 8227142"/>
              <a:gd name="connsiteX5" fmla="*/ 10689773 w 10691813"/>
              <a:gd name="connsiteY5" fmla="*/ 6203990 h 8227142"/>
              <a:gd name="connsiteX6" fmla="*/ 10572001 w 10691813"/>
              <a:gd name="connsiteY6" fmla="*/ 6321319 h 8227142"/>
              <a:gd name="connsiteX7" fmla="*/ 8651324 w 10691813"/>
              <a:gd name="connsiteY7" fmla="*/ 7576679 h 8227142"/>
              <a:gd name="connsiteX8" fmla="*/ 2390250 w 10691813"/>
              <a:gd name="connsiteY8" fmla="*/ 7568558 h 8227142"/>
              <a:gd name="connsiteX9" fmla="*/ 160567 w 10691813"/>
              <a:gd name="connsiteY9" fmla="*/ 5994176 h 8227142"/>
              <a:gd name="connsiteX10" fmla="*/ 1 w 10691813"/>
              <a:gd name="connsiteY10" fmla="*/ 5808970 h 8227142"/>
              <a:gd name="connsiteX11" fmla="*/ 1 w 10691813"/>
              <a:gd name="connsiteY11" fmla="*/ 3565113 h 8227142"/>
              <a:gd name="connsiteX12" fmla="*/ 0 w 10691813"/>
              <a:gd name="connsiteY12" fmla="*/ 3565113 h 8227142"/>
              <a:gd name="connsiteX13" fmla="*/ 0 w 10691813"/>
              <a:gd name="connsiteY13" fmla="*/ 1527557 h 8227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691813" h="8227142">
                <a:moveTo>
                  <a:pt x="0" y="0"/>
                </a:moveTo>
                <a:lnTo>
                  <a:pt x="10691813" y="0"/>
                </a:lnTo>
                <a:lnTo>
                  <a:pt x="10691813" y="1941214"/>
                </a:lnTo>
                <a:lnTo>
                  <a:pt x="10691813" y="3565113"/>
                </a:lnTo>
                <a:lnTo>
                  <a:pt x="10689773" y="3565113"/>
                </a:lnTo>
                <a:lnTo>
                  <a:pt x="10689773" y="6203990"/>
                </a:lnTo>
                <a:lnTo>
                  <a:pt x="10572001" y="6321319"/>
                </a:lnTo>
                <a:cubicBezTo>
                  <a:pt x="10029048" y="6826208"/>
                  <a:pt x="9382584" y="7253569"/>
                  <a:pt x="8651324" y="7576679"/>
                </a:cubicBezTo>
                <a:cubicBezTo>
                  <a:pt x="6682035" y="8446816"/>
                  <a:pt x="4356583" y="8443800"/>
                  <a:pt x="2390250" y="7568558"/>
                </a:cubicBezTo>
                <a:cubicBezTo>
                  <a:pt x="1513488" y="7178299"/>
                  <a:pt x="759519" y="6638052"/>
                  <a:pt x="160567" y="5994176"/>
                </a:cubicBezTo>
                <a:lnTo>
                  <a:pt x="1" y="5808970"/>
                </a:lnTo>
                <a:lnTo>
                  <a:pt x="1" y="3565113"/>
                </a:lnTo>
                <a:lnTo>
                  <a:pt x="0" y="3565113"/>
                </a:lnTo>
                <a:lnTo>
                  <a:pt x="0" y="1527557"/>
                </a:lnTo>
                <a:close/>
              </a:path>
            </a:pathLst>
          </a:custGeom>
          <a:ln>
            <a:noFill/>
          </a:ln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r>
              <a:rPr lang="en-US" dirty="0"/>
              <a:t>Click Icon to add image.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4F8D2359-AE97-3A6A-BE10-9800E8EEBB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844" y="5968713"/>
            <a:ext cx="4060727" cy="590931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36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4070B39A-5AC2-F4CF-A688-6953795132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844" y="6547648"/>
            <a:ext cx="9860392" cy="1754326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79EF2822-8887-5C42-E4DB-0BE46CC95C0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831" y="10373643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F38CF687-1599-9EBD-918A-31FF90F150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11334468"/>
            <a:ext cx="10691812" cy="2133599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  <p:sp>
        <p:nvSpPr>
          <p:cNvPr id="37" name="Text Placeholder 9">
            <a:extLst>
              <a:ext uri="{FF2B5EF4-FFF2-40B4-BE49-F238E27FC236}">
                <a16:creationId xmlns:a16="http://schemas.microsoft.com/office/drawing/2014/main" id="{7CD5FF81-2BF7-DA68-891D-2F3CF375F49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4844" y="8290544"/>
            <a:ext cx="6448945" cy="1754326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Template!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5D4A887-7D17-C09B-E547-F1AE5A72AC29}"/>
              </a:ext>
            </a:extLst>
          </p:cNvPr>
          <p:cNvCxnSpPr>
            <a:cxnSpLocks/>
          </p:cNvCxnSpPr>
          <p:nvPr userDrawn="1"/>
        </p:nvCxnSpPr>
        <p:spPr>
          <a:xfrm>
            <a:off x="438237" y="11043918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54805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974C6A9-6976-2C59-B5B6-1BCEB6BCFC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2"/>
            <a:ext cx="10691813" cy="8712915"/>
          </a:xfrm>
          <a:custGeom>
            <a:avLst/>
            <a:gdLst>
              <a:gd name="connsiteX0" fmla="*/ 0 w 10691813"/>
              <a:gd name="connsiteY0" fmla="*/ 0 h 8712916"/>
              <a:gd name="connsiteX1" fmla="*/ 10691813 w 10691813"/>
              <a:gd name="connsiteY1" fmla="*/ 0 h 8712916"/>
              <a:gd name="connsiteX2" fmla="*/ 10691813 w 10691813"/>
              <a:gd name="connsiteY2" fmla="*/ 358701 h 8712916"/>
              <a:gd name="connsiteX3" fmla="*/ 10691813 w 10691813"/>
              <a:gd name="connsiteY3" fmla="*/ 2426987 h 8712916"/>
              <a:gd name="connsiteX4" fmla="*/ 10691813 w 10691813"/>
              <a:gd name="connsiteY4" fmla="*/ 4050886 h 8712916"/>
              <a:gd name="connsiteX5" fmla="*/ 10689773 w 10691813"/>
              <a:gd name="connsiteY5" fmla="*/ 4050886 h 8712916"/>
              <a:gd name="connsiteX6" fmla="*/ 10689773 w 10691813"/>
              <a:gd name="connsiteY6" fmla="*/ 6689764 h 8712916"/>
              <a:gd name="connsiteX7" fmla="*/ 10572001 w 10691813"/>
              <a:gd name="connsiteY7" fmla="*/ 6807093 h 8712916"/>
              <a:gd name="connsiteX8" fmla="*/ 8651324 w 10691813"/>
              <a:gd name="connsiteY8" fmla="*/ 8062453 h 8712916"/>
              <a:gd name="connsiteX9" fmla="*/ 2390250 w 10691813"/>
              <a:gd name="connsiteY9" fmla="*/ 8054332 h 8712916"/>
              <a:gd name="connsiteX10" fmla="*/ 160567 w 10691813"/>
              <a:gd name="connsiteY10" fmla="*/ 6479949 h 8712916"/>
              <a:gd name="connsiteX11" fmla="*/ 1 w 10691813"/>
              <a:gd name="connsiteY11" fmla="*/ 6294743 h 8712916"/>
              <a:gd name="connsiteX12" fmla="*/ 1 w 10691813"/>
              <a:gd name="connsiteY12" fmla="*/ 4050886 h 8712916"/>
              <a:gd name="connsiteX13" fmla="*/ 0 w 10691813"/>
              <a:gd name="connsiteY13" fmla="*/ 4050886 h 8712916"/>
              <a:gd name="connsiteX14" fmla="*/ 0 w 10691813"/>
              <a:gd name="connsiteY14" fmla="*/ 2013330 h 8712916"/>
              <a:gd name="connsiteX15" fmla="*/ 0 w 10691813"/>
              <a:gd name="connsiteY15" fmla="*/ 358701 h 8712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691813" h="8712916">
                <a:moveTo>
                  <a:pt x="0" y="0"/>
                </a:moveTo>
                <a:lnTo>
                  <a:pt x="10691813" y="0"/>
                </a:lnTo>
                <a:lnTo>
                  <a:pt x="10691813" y="358701"/>
                </a:lnTo>
                <a:lnTo>
                  <a:pt x="10691813" y="2426987"/>
                </a:lnTo>
                <a:lnTo>
                  <a:pt x="10691813" y="4050886"/>
                </a:lnTo>
                <a:lnTo>
                  <a:pt x="10689773" y="4050886"/>
                </a:lnTo>
                <a:lnTo>
                  <a:pt x="10689773" y="6689764"/>
                </a:lnTo>
                <a:lnTo>
                  <a:pt x="10572001" y="6807093"/>
                </a:lnTo>
                <a:cubicBezTo>
                  <a:pt x="10029048" y="7311982"/>
                  <a:pt x="9382584" y="7739343"/>
                  <a:pt x="8651324" y="8062453"/>
                </a:cubicBezTo>
                <a:cubicBezTo>
                  <a:pt x="6682035" y="8932590"/>
                  <a:pt x="4356583" y="8929574"/>
                  <a:pt x="2390250" y="8054332"/>
                </a:cubicBezTo>
                <a:cubicBezTo>
                  <a:pt x="1513488" y="7664073"/>
                  <a:pt x="759519" y="7123826"/>
                  <a:pt x="160567" y="6479949"/>
                </a:cubicBezTo>
                <a:lnTo>
                  <a:pt x="1" y="6294743"/>
                </a:lnTo>
                <a:lnTo>
                  <a:pt x="1" y="4050886"/>
                </a:lnTo>
                <a:lnTo>
                  <a:pt x="0" y="4050886"/>
                </a:lnTo>
                <a:lnTo>
                  <a:pt x="0" y="2013330"/>
                </a:lnTo>
                <a:lnTo>
                  <a:pt x="0" y="358701"/>
                </a:lnTo>
                <a:close/>
              </a:path>
            </a:pathLst>
          </a:custGeom>
          <a:ln>
            <a:noFill/>
          </a:ln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endParaRPr lang="en-US" dirty="0"/>
          </a:p>
          <a:p>
            <a:r>
              <a:rPr lang="en-US" dirty="0"/>
              <a:t>Click Icon to add image.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4F8D2359-AE97-3A6A-BE10-9800E8EEBB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4844" y="6462491"/>
            <a:ext cx="4060727" cy="590931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36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Thornhill Academy’s</a:t>
            </a: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4070B39A-5AC2-F4CF-A688-6953795132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4844" y="7023785"/>
            <a:ext cx="7810151" cy="1754326"/>
          </a:xfrm>
          <a:solidFill>
            <a:schemeClr val="bg1"/>
          </a:solidFill>
        </p:spPr>
        <p:txBody>
          <a:bodyPr wrap="none">
            <a:spAutoFit/>
          </a:bodyPr>
          <a:lstStyle>
            <a:lvl1pPr marL="0" indent="0">
              <a:buNone/>
              <a:defRPr sz="12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Title!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79EF2822-8887-5C42-E4DB-0BE46CC95C0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831" y="9189830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36" name="Text Placeholder 9">
            <a:extLst>
              <a:ext uri="{FF2B5EF4-FFF2-40B4-BE49-F238E27FC236}">
                <a16:creationId xmlns:a16="http://schemas.microsoft.com/office/drawing/2014/main" id="{F38CF687-1599-9EBD-918A-31FF90F150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10183905"/>
            <a:ext cx="10691812" cy="2133599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B9F014C-C710-1D97-7A75-EB5EDDD4E381}"/>
              </a:ext>
            </a:extLst>
          </p:cNvPr>
          <p:cNvCxnSpPr>
            <a:cxnSpLocks/>
          </p:cNvCxnSpPr>
          <p:nvPr userDrawn="1"/>
        </p:nvCxnSpPr>
        <p:spPr>
          <a:xfrm>
            <a:off x="438237" y="9859696"/>
            <a:ext cx="981534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9061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C16C6F6B-526D-9A0B-D1C9-D11DB66082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64" y="-228398"/>
            <a:ext cx="10699750" cy="8270711"/>
          </a:xfrm>
          <a:noFill/>
        </p:spPr>
        <p:txBody>
          <a:bodyPr lIns="540000" tIns="720000" rIns="540000">
            <a:norm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GB" dirty="0"/>
              <a:t>Thornhill Academy’s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F57510D-F7D0-9636-FCD2-6D635FCCFCCF}"/>
              </a:ext>
            </a:extLst>
          </p:cNvPr>
          <p:cNvCxnSpPr>
            <a:cxnSpLocks/>
          </p:cNvCxnSpPr>
          <p:nvPr userDrawn="1"/>
        </p:nvCxnSpPr>
        <p:spPr>
          <a:xfrm>
            <a:off x="438237" y="6542023"/>
            <a:ext cx="9815343" cy="0"/>
          </a:xfrm>
          <a:prstGeom prst="line">
            <a:avLst/>
          </a:prstGeom>
          <a:ln w="12700">
            <a:solidFill>
              <a:srgbClr val="6613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 Placeholder 9">
            <a:extLst>
              <a:ext uri="{FF2B5EF4-FFF2-40B4-BE49-F238E27FC236}">
                <a16:creationId xmlns:a16="http://schemas.microsoft.com/office/drawing/2014/main" id="{42A408E7-45A7-A3D4-45EE-50932CBE5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5861882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65" name="Text Placeholder 9">
            <a:extLst>
              <a:ext uri="{FF2B5EF4-FFF2-40B4-BE49-F238E27FC236}">
                <a16:creationId xmlns:a16="http://schemas.microsoft.com/office/drawing/2014/main" id="{5C3C0D18-E860-9BE3-41DD-F306A5F114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" y="6855957"/>
            <a:ext cx="10691812" cy="3225624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FCB1F508-A73D-4616-516D-E6FDD828BB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161100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</a:t>
            </a:r>
            <a:br>
              <a:rPr lang="en-US" dirty="0"/>
            </a:br>
            <a:r>
              <a:rPr lang="en-US" dirty="0"/>
              <a:t>Heading!</a:t>
            </a:r>
          </a:p>
        </p:txBody>
      </p:sp>
    </p:spTree>
    <p:extLst>
      <p:ext uri="{BB962C8B-B14F-4D97-AF65-F5344CB8AC3E}">
        <p14:creationId xmlns:p14="http://schemas.microsoft.com/office/powerpoint/2010/main" val="2222198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C16C6F6B-526D-9A0B-D1C9-D11DB66082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64" y="-146313"/>
            <a:ext cx="10699750" cy="1256496"/>
          </a:xfrm>
          <a:noFill/>
        </p:spPr>
        <p:txBody>
          <a:bodyPr lIns="540000" tIns="720000" rIns="540000">
            <a:norm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GB" dirty="0"/>
              <a:t>Thornhill Academy’s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F57510D-F7D0-9636-FCD2-6D635FCCFCCF}"/>
              </a:ext>
            </a:extLst>
          </p:cNvPr>
          <p:cNvCxnSpPr>
            <a:cxnSpLocks/>
          </p:cNvCxnSpPr>
          <p:nvPr userDrawn="1"/>
        </p:nvCxnSpPr>
        <p:spPr>
          <a:xfrm>
            <a:off x="438237" y="4631142"/>
            <a:ext cx="9815343" cy="0"/>
          </a:xfrm>
          <a:prstGeom prst="line">
            <a:avLst/>
          </a:prstGeom>
          <a:ln w="12700">
            <a:solidFill>
              <a:srgbClr val="6613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Placeholder 9">
            <a:extLst>
              <a:ext uri="{FF2B5EF4-FFF2-40B4-BE49-F238E27FC236}">
                <a16:creationId xmlns:a16="http://schemas.microsoft.com/office/drawing/2014/main" id="{CB159F80-6BC9-C8D7-DC77-753BED7CF7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110183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1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64" name="Text Placeholder 9">
            <a:extLst>
              <a:ext uri="{FF2B5EF4-FFF2-40B4-BE49-F238E27FC236}">
                <a16:creationId xmlns:a16="http://schemas.microsoft.com/office/drawing/2014/main" id="{42A408E7-45A7-A3D4-45EE-50932CBE5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395100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65" name="Text Placeholder 9">
            <a:extLst>
              <a:ext uri="{FF2B5EF4-FFF2-40B4-BE49-F238E27FC236}">
                <a16:creationId xmlns:a16="http://schemas.microsoft.com/office/drawing/2014/main" id="{5C3C0D18-E860-9BE3-41DD-F306A5F114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" y="4945076"/>
            <a:ext cx="10691812" cy="3225624"/>
          </a:xfrm>
          <a:noFill/>
        </p:spPr>
        <p:txBody>
          <a:bodyPr lIns="576000" rIns="576000">
            <a:noAutofit/>
          </a:bodyPr>
          <a:lstStyle>
            <a:lvl1pPr marL="0" indent="0">
              <a:buNone/>
              <a:defRPr sz="3200" b="0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4154229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FA6CF85-1CA5-B54D-808A-CF9C4B72AF41}"/>
              </a:ext>
            </a:extLst>
          </p:cNvPr>
          <p:cNvSpPr/>
          <p:nvPr userDrawn="1"/>
        </p:nvSpPr>
        <p:spPr>
          <a:xfrm>
            <a:off x="5234343" y="5586153"/>
            <a:ext cx="5472771" cy="24273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7717DB-24FA-0C5A-77C4-8871BF8857E1}"/>
              </a:ext>
            </a:extLst>
          </p:cNvPr>
          <p:cNvSpPr/>
          <p:nvPr userDrawn="1"/>
        </p:nvSpPr>
        <p:spPr>
          <a:xfrm>
            <a:off x="7663544" y="9901262"/>
            <a:ext cx="3043570" cy="4288972"/>
          </a:xfrm>
          <a:prstGeom prst="rect">
            <a:avLst/>
          </a:prstGeom>
          <a:solidFill>
            <a:srgbClr val="6613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132C"/>
              </a:solidFill>
            </a:endParaRP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C16C6F6B-526D-9A0B-D1C9-D11DB66082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64" y="-216085"/>
            <a:ext cx="10699750" cy="8270711"/>
          </a:xfrm>
          <a:noFill/>
        </p:spPr>
        <p:txBody>
          <a:bodyPr lIns="540000" tIns="720000" rIns="540000">
            <a:norm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GB" dirty="0"/>
              <a:t>Thornhill Academy’s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F57510D-F7D0-9636-FCD2-6D635FCCFCCF}"/>
              </a:ext>
            </a:extLst>
          </p:cNvPr>
          <p:cNvCxnSpPr>
            <a:cxnSpLocks/>
          </p:cNvCxnSpPr>
          <p:nvPr userDrawn="1"/>
        </p:nvCxnSpPr>
        <p:spPr>
          <a:xfrm>
            <a:off x="438237" y="6527552"/>
            <a:ext cx="9815343" cy="0"/>
          </a:xfrm>
          <a:prstGeom prst="line">
            <a:avLst/>
          </a:prstGeom>
          <a:ln w="12700">
            <a:solidFill>
              <a:srgbClr val="6613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Placeholder 9">
            <a:extLst>
              <a:ext uri="{FF2B5EF4-FFF2-40B4-BE49-F238E27FC236}">
                <a16:creationId xmlns:a16="http://schemas.microsoft.com/office/drawing/2014/main" id="{CB159F80-6BC9-C8D7-DC77-753BED7CF7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228831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060"/>
              </a:lnSpc>
              <a:buNone/>
              <a:defRPr sz="138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</a:t>
            </a:r>
          </a:p>
          <a:p>
            <a:pPr lvl="0"/>
            <a:r>
              <a:rPr lang="en-US" dirty="0"/>
              <a:t>Heading!</a:t>
            </a:r>
          </a:p>
        </p:txBody>
      </p:sp>
      <p:sp>
        <p:nvSpPr>
          <p:cNvPr id="64" name="Text Placeholder 9">
            <a:extLst>
              <a:ext uri="{FF2B5EF4-FFF2-40B4-BE49-F238E27FC236}">
                <a16:creationId xmlns:a16="http://schemas.microsoft.com/office/drawing/2014/main" id="{42A408E7-45A7-A3D4-45EE-50932CBE5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5847411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0F24984-FA13-3DB3-EAA9-D713C1DD842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6866465"/>
            <a:ext cx="10692000" cy="6933875"/>
          </a:xfrm>
          <a:custGeom>
            <a:avLst/>
            <a:gdLst>
              <a:gd name="connsiteX0" fmla="*/ 0 w 10692000"/>
              <a:gd name="connsiteY0" fmla="*/ 0 h 6933875"/>
              <a:gd name="connsiteX1" fmla="*/ 10691813 w 10692000"/>
              <a:gd name="connsiteY1" fmla="*/ 0 h 6933875"/>
              <a:gd name="connsiteX2" fmla="*/ 10691813 w 10692000"/>
              <a:gd name="connsiteY2" fmla="*/ 777876 h 6933875"/>
              <a:gd name="connsiteX3" fmla="*/ 10692000 w 10692000"/>
              <a:gd name="connsiteY3" fmla="*/ 777876 h 6933875"/>
              <a:gd name="connsiteX4" fmla="*/ 10692000 w 10692000"/>
              <a:gd name="connsiteY4" fmla="*/ 3869440 h 6933875"/>
              <a:gd name="connsiteX5" fmla="*/ 10688014 w 10692000"/>
              <a:gd name="connsiteY5" fmla="*/ 4027098 h 6933875"/>
              <a:gd name="connsiteX6" fmla="*/ 7785222 w 10692000"/>
              <a:gd name="connsiteY6" fmla="*/ 6929889 h 6933875"/>
              <a:gd name="connsiteX7" fmla="*/ 7627565 w 10692000"/>
              <a:gd name="connsiteY7" fmla="*/ 6933875 h 6933875"/>
              <a:gd name="connsiteX8" fmla="*/ 187 w 10692000"/>
              <a:gd name="connsiteY8" fmla="*/ 6933875 h 6933875"/>
              <a:gd name="connsiteX9" fmla="*/ 187 w 10692000"/>
              <a:gd name="connsiteY9" fmla="*/ 1162050 h 6933875"/>
              <a:gd name="connsiteX10" fmla="*/ 0 w 10692000"/>
              <a:gd name="connsiteY10" fmla="*/ 1162050 h 693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692000" h="6933875">
                <a:moveTo>
                  <a:pt x="0" y="0"/>
                </a:moveTo>
                <a:lnTo>
                  <a:pt x="10691813" y="0"/>
                </a:lnTo>
                <a:lnTo>
                  <a:pt x="10691813" y="777876"/>
                </a:lnTo>
                <a:lnTo>
                  <a:pt x="10692000" y="777876"/>
                </a:lnTo>
                <a:lnTo>
                  <a:pt x="10692000" y="3869440"/>
                </a:lnTo>
                <a:lnTo>
                  <a:pt x="10688014" y="4027098"/>
                </a:lnTo>
                <a:cubicBezTo>
                  <a:pt x="10608585" y="5594042"/>
                  <a:pt x="9352167" y="6850460"/>
                  <a:pt x="7785222" y="6929889"/>
                </a:cubicBezTo>
                <a:lnTo>
                  <a:pt x="7627565" y="6933875"/>
                </a:lnTo>
                <a:lnTo>
                  <a:pt x="187" y="6933875"/>
                </a:lnTo>
                <a:lnTo>
                  <a:pt x="187" y="1162050"/>
                </a:lnTo>
                <a:lnTo>
                  <a:pt x="0" y="1162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anchor="b">
            <a:noAutofit/>
          </a:bodyPr>
          <a:lstStyle>
            <a:lvl1pPr marL="0" indent="0" algn="ctr">
              <a:buNone/>
              <a:defRPr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image.</a:t>
            </a:r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695A2429-C374-1840-5CB9-9F19E8D56B0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302" y="6816666"/>
            <a:ext cx="10691812" cy="1943427"/>
          </a:xfrm>
          <a:gradFill>
            <a:gsLst>
              <a:gs pos="57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3671707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2AD56D-08BA-D8A9-003B-F9F5962E639D}"/>
              </a:ext>
            </a:extLst>
          </p:cNvPr>
          <p:cNvSpPr/>
          <p:nvPr userDrawn="1"/>
        </p:nvSpPr>
        <p:spPr>
          <a:xfrm>
            <a:off x="2882685" y="5734380"/>
            <a:ext cx="7824428" cy="79647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0C2D870-0556-87AF-195B-371F17DBD89B}"/>
              </a:ext>
            </a:extLst>
          </p:cNvPr>
          <p:cNvSpPr/>
          <p:nvPr userDrawn="1"/>
        </p:nvSpPr>
        <p:spPr>
          <a:xfrm>
            <a:off x="7402286" y="9338369"/>
            <a:ext cx="3304827" cy="4687423"/>
          </a:xfrm>
          <a:prstGeom prst="rect">
            <a:avLst/>
          </a:prstGeom>
          <a:solidFill>
            <a:srgbClr val="6613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C16C6F6B-526D-9A0B-D1C9-D11DB66082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364" y="-146314"/>
            <a:ext cx="10699750" cy="8270711"/>
          </a:xfrm>
          <a:noFill/>
        </p:spPr>
        <p:txBody>
          <a:bodyPr lIns="540000" tIns="720000" rIns="540000">
            <a:norm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GB" dirty="0"/>
              <a:t>Thornhill Academy’s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F57510D-F7D0-9636-FCD2-6D635FCCFCCF}"/>
              </a:ext>
            </a:extLst>
          </p:cNvPr>
          <p:cNvCxnSpPr>
            <a:cxnSpLocks/>
          </p:cNvCxnSpPr>
          <p:nvPr userDrawn="1"/>
        </p:nvCxnSpPr>
        <p:spPr>
          <a:xfrm>
            <a:off x="438237" y="4986739"/>
            <a:ext cx="9815343" cy="0"/>
          </a:xfrm>
          <a:prstGeom prst="line">
            <a:avLst/>
          </a:prstGeom>
          <a:ln w="12700">
            <a:solidFill>
              <a:srgbClr val="6613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Placeholder 9">
            <a:extLst>
              <a:ext uri="{FF2B5EF4-FFF2-40B4-BE49-F238E27FC236}">
                <a16:creationId xmlns:a16="http://schemas.microsoft.com/office/drawing/2014/main" id="{CB159F80-6BC9-C8D7-DC77-753BED7CF7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0028" y="1093558"/>
            <a:ext cx="9608630" cy="1729964"/>
          </a:xfrm>
        </p:spPr>
        <p:txBody>
          <a:bodyPr>
            <a:noAutofit/>
          </a:bodyPr>
          <a:lstStyle>
            <a:lvl1pPr marL="0" indent="0">
              <a:lnSpc>
                <a:spcPts val="12560"/>
              </a:lnSpc>
              <a:buNone/>
              <a:defRPr sz="11000" b="1">
                <a:solidFill>
                  <a:schemeClr val="bg1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Heading!</a:t>
            </a:r>
          </a:p>
        </p:txBody>
      </p:sp>
      <p:sp>
        <p:nvSpPr>
          <p:cNvPr id="64" name="Text Placeholder 9">
            <a:extLst>
              <a:ext uri="{FF2B5EF4-FFF2-40B4-BE49-F238E27FC236}">
                <a16:creationId xmlns:a16="http://schemas.microsoft.com/office/drawing/2014/main" id="{42A408E7-45A7-A3D4-45EE-50932CBE59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1831" y="4306598"/>
            <a:ext cx="9591378" cy="5172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Sub heading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77E3D4B-8874-50FD-AF2F-A142AEA1C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6406785"/>
            <a:ext cx="10712548" cy="7426015"/>
          </a:xfrm>
          <a:custGeom>
            <a:avLst/>
            <a:gdLst>
              <a:gd name="connsiteX0" fmla="*/ 0 w 10707114"/>
              <a:gd name="connsiteY0" fmla="*/ 0 h 7426015"/>
              <a:gd name="connsiteX1" fmla="*/ 10707114 w 10707114"/>
              <a:gd name="connsiteY1" fmla="*/ 0 h 7426015"/>
              <a:gd name="connsiteX2" fmla="*/ 10707114 w 10707114"/>
              <a:gd name="connsiteY2" fmla="*/ 1271603 h 7426015"/>
              <a:gd name="connsiteX3" fmla="*/ 10692000 w 10707114"/>
              <a:gd name="connsiteY3" fmla="*/ 1271603 h 7426015"/>
              <a:gd name="connsiteX4" fmla="*/ 10692000 w 10707114"/>
              <a:gd name="connsiteY4" fmla="*/ 4361580 h 7426015"/>
              <a:gd name="connsiteX5" fmla="*/ 10688014 w 10707114"/>
              <a:gd name="connsiteY5" fmla="*/ 4519238 h 7426015"/>
              <a:gd name="connsiteX6" fmla="*/ 7785222 w 10707114"/>
              <a:gd name="connsiteY6" fmla="*/ 7422029 h 7426015"/>
              <a:gd name="connsiteX7" fmla="*/ 7627565 w 10707114"/>
              <a:gd name="connsiteY7" fmla="*/ 7426015 h 7426015"/>
              <a:gd name="connsiteX8" fmla="*/ 187 w 10707114"/>
              <a:gd name="connsiteY8" fmla="*/ 7426015 h 7426015"/>
              <a:gd name="connsiteX9" fmla="*/ 187 w 10707114"/>
              <a:gd name="connsiteY9" fmla="*/ 1654190 h 7426015"/>
              <a:gd name="connsiteX10" fmla="*/ 0 w 10707114"/>
              <a:gd name="connsiteY10" fmla="*/ 1654190 h 7426015"/>
              <a:gd name="connsiteX11" fmla="*/ 0 w 10707114"/>
              <a:gd name="connsiteY11" fmla="*/ 1271603 h 7426015"/>
              <a:gd name="connsiteX12" fmla="*/ 0 w 10707114"/>
              <a:gd name="connsiteY12" fmla="*/ 492140 h 7426015"/>
              <a:gd name="connsiteX0" fmla="*/ 0 w 10712548"/>
              <a:gd name="connsiteY0" fmla="*/ 0 h 7426015"/>
              <a:gd name="connsiteX1" fmla="*/ 10707114 w 10712548"/>
              <a:gd name="connsiteY1" fmla="*/ 0 h 7426015"/>
              <a:gd name="connsiteX2" fmla="*/ 10707114 w 10712548"/>
              <a:gd name="connsiteY2" fmla="*/ 1271603 h 7426015"/>
              <a:gd name="connsiteX3" fmla="*/ 10692000 w 10712548"/>
              <a:gd name="connsiteY3" fmla="*/ 1271603 h 7426015"/>
              <a:gd name="connsiteX4" fmla="*/ 10712548 w 10712548"/>
              <a:gd name="connsiteY4" fmla="*/ 4217742 h 7426015"/>
              <a:gd name="connsiteX5" fmla="*/ 10688014 w 10712548"/>
              <a:gd name="connsiteY5" fmla="*/ 4519238 h 7426015"/>
              <a:gd name="connsiteX6" fmla="*/ 7785222 w 10712548"/>
              <a:gd name="connsiteY6" fmla="*/ 7422029 h 7426015"/>
              <a:gd name="connsiteX7" fmla="*/ 7627565 w 10712548"/>
              <a:gd name="connsiteY7" fmla="*/ 7426015 h 7426015"/>
              <a:gd name="connsiteX8" fmla="*/ 187 w 10712548"/>
              <a:gd name="connsiteY8" fmla="*/ 7426015 h 7426015"/>
              <a:gd name="connsiteX9" fmla="*/ 187 w 10712548"/>
              <a:gd name="connsiteY9" fmla="*/ 1654190 h 7426015"/>
              <a:gd name="connsiteX10" fmla="*/ 0 w 10712548"/>
              <a:gd name="connsiteY10" fmla="*/ 1654190 h 7426015"/>
              <a:gd name="connsiteX11" fmla="*/ 0 w 10712548"/>
              <a:gd name="connsiteY11" fmla="*/ 1271603 h 7426015"/>
              <a:gd name="connsiteX12" fmla="*/ 0 w 10712548"/>
              <a:gd name="connsiteY12" fmla="*/ 492140 h 7426015"/>
              <a:gd name="connsiteX13" fmla="*/ 0 w 10712548"/>
              <a:gd name="connsiteY13" fmla="*/ 0 h 7426015"/>
              <a:gd name="connsiteX0" fmla="*/ 0 w 10712548"/>
              <a:gd name="connsiteY0" fmla="*/ 0 h 7426015"/>
              <a:gd name="connsiteX1" fmla="*/ 10707114 w 10712548"/>
              <a:gd name="connsiteY1" fmla="*/ 0 h 7426015"/>
              <a:gd name="connsiteX2" fmla="*/ 10707114 w 10712548"/>
              <a:gd name="connsiteY2" fmla="*/ 1271603 h 7426015"/>
              <a:gd name="connsiteX3" fmla="*/ 10692000 w 10712548"/>
              <a:gd name="connsiteY3" fmla="*/ 1271603 h 7426015"/>
              <a:gd name="connsiteX4" fmla="*/ 10712548 w 10712548"/>
              <a:gd name="connsiteY4" fmla="*/ 4217742 h 7426015"/>
              <a:gd name="connsiteX5" fmla="*/ 10710874 w 10712548"/>
              <a:gd name="connsiteY5" fmla="*/ 4473518 h 7426015"/>
              <a:gd name="connsiteX6" fmla="*/ 7785222 w 10712548"/>
              <a:gd name="connsiteY6" fmla="*/ 7422029 h 7426015"/>
              <a:gd name="connsiteX7" fmla="*/ 7627565 w 10712548"/>
              <a:gd name="connsiteY7" fmla="*/ 7426015 h 7426015"/>
              <a:gd name="connsiteX8" fmla="*/ 187 w 10712548"/>
              <a:gd name="connsiteY8" fmla="*/ 7426015 h 7426015"/>
              <a:gd name="connsiteX9" fmla="*/ 187 w 10712548"/>
              <a:gd name="connsiteY9" fmla="*/ 1654190 h 7426015"/>
              <a:gd name="connsiteX10" fmla="*/ 0 w 10712548"/>
              <a:gd name="connsiteY10" fmla="*/ 1654190 h 7426015"/>
              <a:gd name="connsiteX11" fmla="*/ 0 w 10712548"/>
              <a:gd name="connsiteY11" fmla="*/ 1271603 h 7426015"/>
              <a:gd name="connsiteX12" fmla="*/ 0 w 10712548"/>
              <a:gd name="connsiteY12" fmla="*/ 492140 h 7426015"/>
              <a:gd name="connsiteX13" fmla="*/ 0 w 10712548"/>
              <a:gd name="connsiteY13" fmla="*/ 0 h 7426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12548" h="7426015">
                <a:moveTo>
                  <a:pt x="0" y="0"/>
                </a:moveTo>
                <a:lnTo>
                  <a:pt x="10707114" y="0"/>
                </a:lnTo>
                <a:lnTo>
                  <a:pt x="10707114" y="1271603"/>
                </a:lnTo>
                <a:lnTo>
                  <a:pt x="10692000" y="1271603"/>
                </a:lnTo>
                <a:lnTo>
                  <a:pt x="10712548" y="4217742"/>
                </a:lnTo>
                <a:cubicBezTo>
                  <a:pt x="10711219" y="4270295"/>
                  <a:pt x="10712203" y="4420965"/>
                  <a:pt x="10710874" y="4473518"/>
                </a:cubicBezTo>
                <a:cubicBezTo>
                  <a:pt x="10631445" y="6040462"/>
                  <a:pt x="9352167" y="7342600"/>
                  <a:pt x="7785222" y="7422029"/>
                </a:cubicBezTo>
                <a:lnTo>
                  <a:pt x="7627565" y="7426015"/>
                </a:lnTo>
                <a:lnTo>
                  <a:pt x="187" y="7426015"/>
                </a:lnTo>
                <a:lnTo>
                  <a:pt x="187" y="1654190"/>
                </a:lnTo>
                <a:lnTo>
                  <a:pt x="0" y="1654190"/>
                </a:lnTo>
                <a:lnTo>
                  <a:pt x="0" y="1271603"/>
                </a:lnTo>
                <a:lnTo>
                  <a:pt x="0" y="49214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anchor="b">
            <a:noAutofit/>
          </a:bodyPr>
          <a:lstStyle>
            <a:lvl1pPr marL="0" indent="0" algn="ctr">
              <a:buNone/>
              <a:defRPr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  <a:p>
            <a:pPr marL="0" marR="0" lvl="0" indent="0" algn="l" defTabSz="1069318" rtl="0" eaLnBrk="1" fontAlgn="auto" latinLnBrk="0" hangingPunct="1">
              <a:lnSpc>
                <a:spcPct val="90000"/>
              </a:lnSpc>
              <a:spcBef>
                <a:spcPts val="116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image.</a:t>
            </a:r>
            <a:br>
              <a:rPr lang="en-US" dirty="0"/>
            </a:br>
            <a:endParaRPr lang="en-US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FA576DAE-4957-15EE-566F-6090DDE19B6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" y="5268072"/>
            <a:ext cx="10691812" cy="1943427"/>
          </a:xfrm>
          <a:gradFill>
            <a:gsLst>
              <a:gs pos="57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 lIns="576000" rIns="576000" bIns="1440000">
            <a:spAutoFit/>
          </a:bodyPr>
          <a:lstStyle>
            <a:lvl1pPr marL="0" indent="0">
              <a:buNone/>
              <a:defRPr sz="3200" b="0">
                <a:solidFill>
                  <a:srgbClr val="66132C"/>
                </a:solidFill>
                <a:latin typeface="FS Joey" panose="02000506040000020004" pitchFamily="2" charset="77"/>
              </a:defRPr>
            </a:lvl1pPr>
          </a:lstStyle>
          <a:p>
            <a:pPr lvl="0"/>
            <a:r>
              <a:rPr lang="en-US" dirty="0"/>
              <a:t>Poster text.</a:t>
            </a:r>
          </a:p>
        </p:txBody>
      </p:sp>
    </p:spTree>
    <p:extLst>
      <p:ext uri="{BB962C8B-B14F-4D97-AF65-F5344CB8AC3E}">
        <p14:creationId xmlns:p14="http://schemas.microsoft.com/office/powerpoint/2010/main" val="995774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3" userDrawn="1">
          <p15:clr>
            <a:srgbClr val="FBAE40"/>
          </p15:clr>
        </p15:guide>
        <p15:guide id="2" pos="3367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3" y="804971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3" y="4024829"/>
            <a:ext cx="9221689" cy="9593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921F8-E212-A541-BEB3-401AB82C67A5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5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5C186-8824-EE4C-BECF-5F457D4ECD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84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90" r:id="rId2"/>
    <p:sldLayoutId id="2147483674" r:id="rId3"/>
    <p:sldLayoutId id="2147483689" r:id="rId4"/>
    <p:sldLayoutId id="2147483679" r:id="rId5"/>
    <p:sldLayoutId id="2147483691" r:id="rId6"/>
    <p:sldLayoutId id="2147483692" r:id="rId7"/>
    <p:sldLayoutId id="2147483693" r:id="rId8"/>
    <p:sldLayoutId id="2147483676" r:id="rId9"/>
    <p:sldLayoutId id="2147483681" r:id="rId10"/>
    <p:sldLayoutId id="2147483682" r:id="rId11"/>
    <p:sldLayoutId id="2147483683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1069318" rtl="0" eaLnBrk="1" latinLnBrk="0" hangingPunct="1">
        <a:lnSpc>
          <a:spcPct val="90000"/>
        </a:lnSpc>
        <a:spcBef>
          <a:spcPct val="0"/>
        </a:spcBef>
        <a:buNone/>
        <a:defRPr sz="514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30" indent="-267330" algn="l" defTabSz="106931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88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648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307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4pPr>
      <a:lvl5pPr marL="2405965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5pPr>
      <a:lvl6pPr marL="2940625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6pPr>
      <a:lvl7pPr marL="3475284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7pPr>
      <a:lvl8pPr marL="4009944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8pPr>
      <a:lvl9pPr marL="4544603" indent="-267330" algn="l" defTabSz="106931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1pPr>
      <a:lvl2pPr marL="534660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2pPr>
      <a:lvl3pPr marL="1069318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3pPr>
      <a:lvl4pPr marL="1603978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4pPr>
      <a:lvl5pPr marL="2138637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5pPr>
      <a:lvl6pPr marL="2673295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6pPr>
      <a:lvl7pPr marL="3207955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7pPr>
      <a:lvl8pPr marL="3742614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8pPr>
      <a:lvl9pPr marL="4277274" algn="l" defTabSz="1069318" rtl="0" eaLnBrk="1" latinLnBrk="0" hangingPunct="1">
        <a:defRPr sz="21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8A14519-89BB-D76B-377D-6C742D22924E}"/>
              </a:ext>
            </a:extLst>
          </p:cNvPr>
          <p:cNvSpPr/>
          <p:nvPr/>
        </p:nvSpPr>
        <p:spPr>
          <a:xfrm>
            <a:off x="0" y="10527790"/>
            <a:ext cx="8921577" cy="3263873"/>
          </a:xfrm>
          <a:prstGeom prst="roundRect">
            <a:avLst>
              <a:gd name="adj" fmla="val 34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367746-B9AE-7730-BD3B-5F123EF910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64" y="-216085"/>
            <a:ext cx="10699750" cy="8270711"/>
          </a:xfrm>
        </p:spPr>
        <p:txBody>
          <a:bodyPr/>
          <a:lstStyle/>
          <a:p>
            <a:r>
              <a:rPr lang="en-US" dirty="0"/>
              <a:t>Thornhill Academy’s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FBCFB-9CCC-0CB6-0894-12288824E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Year 7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4453-D655-D8D5-CB45-59BA07D64A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Homework Timetable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5B1C511-6259-D0FF-1494-CD8A5F3F7B5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/>
        </p:blipFill>
        <p:spPr>
          <a:xfrm>
            <a:off x="6853880" y="459466"/>
            <a:ext cx="3336101" cy="33361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207472-85F2-0DA6-CD18-E89EB957D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2" y="6670608"/>
            <a:ext cx="10655667" cy="515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88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8A14519-89BB-D76B-377D-6C742D22924E}"/>
              </a:ext>
            </a:extLst>
          </p:cNvPr>
          <p:cNvSpPr/>
          <p:nvPr/>
        </p:nvSpPr>
        <p:spPr>
          <a:xfrm>
            <a:off x="0" y="10527790"/>
            <a:ext cx="8921577" cy="3263873"/>
          </a:xfrm>
          <a:prstGeom prst="roundRect">
            <a:avLst>
              <a:gd name="adj" fmla="val 34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367746-B9AE-7730-BD3B-5F123EF910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64" y="-216085"/>
            <a:ext cx="10699750" cy="8270711"/>
          </a:xfrm>
        </p:spPr>
        <p:txBody>
          <a:bodyPr/>
          <a:lstStyle/>
          <a:p>
            <a:r>
              <a:rPr lang="en-US" dirty="0"/>
              <a:t>Thornhill Academy’s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FBCFB-9CCC-0CB6-0894-12288824E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Year 8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4453-D655-D8D5-CB45-59BA07D64A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Homework Timetable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5B1C511-6259-D0FF-1494-CD8A5F3F7B5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/>
        </p:blipFill>
        <p:spPr>
          <a:xfrm>
            <a:off x="6853880" y="459466"/>
            <a:ext cx="3336101" cy="33361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B0D8C5-4EC7-A6B8-E5AA-98DE5B592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78" y="6673548"/>
            <a:ext cx="10585656" cy="515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59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8A14519-89BB-D76B-377D-6C742D22924E}"/>
              </a:ext>
            </a:extLst>
          </p:cNvPr>
          <p:cNvSpPr/>
          <p:nvPr/>
        </p:nvSpPr>
        <p:spPr>
          <a:xfrm>
            <a:off x="0" y="10527790"/>
            <a:ext cx="8921577" cy="3263873"/>
          </a:xfrm>
          <a:prstGeom prst="roundRect">
            <a:avLst>
              <a:gd name="adj" fmla="val 34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367746-B9AE-7730-BD3B-5F123EF910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64" y="-216085"/>
            <a:ext cx="10699750" cy="8270711"/>
          </a:xfrm>
        </p:spPr>
        <p:txBody>
          <a:bodyPr/>
          <a:lstStyle/>
          <a:p>
            <a:r>
              <a:rPr lang="en-US" dirty="0"/>
              <a:t>Thornhill Academy’s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FBCFB-9CCC-0CB6-0894-12288824E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Year 9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4453-D655-D8D5-CB45-59BA07D64A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Homework Timetable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5B1C511-6259-D0FF-1494-CD8A5F3F7B5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/>
        </p:blipFill>
        <p:spPr>
          <a:xfrm>
            <a:off x="6853880" y="459466"/>
            <a:ext cx="3336101" cy="33361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E2DEAC-8666-2C03-67AA-8F7AE25FC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" y="6685578"/>
            <a:ext cx="10677085" cy="518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69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8A14519-89BB-D76B-377D-6C742D22924E}"/>
              </a:ext>
            </a:extLst>
          </p:cNvPr>
          <p:cNvSpPr/>
          <p:nvPr/>
        </p:nvSpPr>
        <p:spPr>
          <a:xfrm>
            <a:off x="0" y="10527790"/>
            <a:ext cx="8921577" cy="3263873"/>
          </a:xfrm>
          <a:prstGeom prst="roundRect">
            <a:avLst>
              <a:gd name="adj" fmla="val 34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367746-B9AE-7730-BD3B-5F123EF910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64" y="-216085"/>
            <a:ext cx="10699750" cy="8270711"/>
          </a:xfrm>
        </p:spPr>
        <p:txBody>
          <a:bodyPr/>
          <a:lstStyle/>
          <a:p>
            <a:r>
              <a:rPr lang="en-US" dirty="0"/>
              <a:t>Thornhill Academy’s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FBCFB-9CCC-0CB6-0894-12288824E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Year 10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4453-D655-D8D5-CB45-59BA07D64A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Homework Timetable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5B1C511-6259-D0FF-1494-CD8A5F3F7B5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/>
        </p:blipFill>
        <p:spPr>
          <a:xfrm>
            <a:off x="6853880" y="459466"/>
            <a:ext cx="3336101" cy="33361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1D93CC-BEE2-838D-D5F4-A2A1EC637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" y="6691897"/>
            <a:ext cx="10775519" cy="383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67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8A14519-89BB-D76B-377D-6C742D22924E}"/>
              </a:ext>
            </a:extLst>
          </p:cNvPr>
          <p:cNvSpPr/>
          <p:nvPr/>
        </p:nvSpPr>
        <p:spPr>
          <a:xfrm>
            <a:off x="0" y="10527790"/>
            <a:ext cx="8921577" cy="3263873"/>
          </a:xfrm>
          <a:prstGeom prst="roundRect">
            <a:avLst>
              <a:gd name="adj" fmla="val 3408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9367746-B9AE-7730-BD3B-5F123EF910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64" y="-216085"/>
            <a:ext cx="10699750" cy="8270711"/>
          </a:xfrm>
        </p:spPr>
        <p:txBody>
          <a:bodyPr/>
          <a:lstStyle/>
          <a:p>
            <a:r>
              <a:rPr lang="en-US" dirty="0"/>
              <a:t>Thornhill Academy’s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FBCFB-9CCC-0CB6-0894-12288824E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Year 11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C4453-D655-D8D5-CB45-59BA07D64A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Homework Timetable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5B1C511-6259-D0FF-1494-CD8A5F3F7B5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/>
          <a:stretch/>
        </p:blipFill>
        <p:spPr>
          <a:xfrm>
            <a:off x="6853880" y="459466"/>
            <a:ext cx="3336101" cy="33361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92FC25-EDF5-7704-2A7C-6F2EA28BD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" y="6682370"/>
            <a:ext cx="10773530" cy="384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873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0b1020-ef55-4cba-bd66-5dcdc4774d42" xsi:nil="true"/>
    <lcf76f155ced4ddcb4097134ff3c332f xmlns="ee97b261-46eb-40e9-91eb-af59d81f969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2C6C406518514CA63E51CB82E8A75C" ma:contentTypeVersion="16" ma:contentTypeDescription="Create a new document." ma:contentTypeScope="" ma:versionID="c8d4143db76c52fa23773851f8b45beb">
  <xsd:schema xmlns:xsd="http://www.w3.org/2001/XMLSchema" xmlns:xs="http://www.w3.org/2001/XMLSchema" xmlns:p="http://schemas.microsoft.com/office/2006/metadata/properties" xmlns:ns2="ee97b261-46eb-40e9-91eb-af59d81f969d" xmlns:ns3="820b1020-ef55-4cba-bd66-5dcdc4774d42" targetNamespace="http://schemas.microsoft.com/office/2006/metadata/properties" ma:root="true" ma:fieldsID="a4784de9115a30868e1616882b690292" ns2:_="" ns3:_="">
    <xsd:import namespace="ee97b261-46eb-40e9-91eb-af59d81f969d"/>
    <xsd:import namespace="820b1020-ef55-4cba-bd66-5dcdc4774d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97b261-46eb-40e9-91eb-af59d81f96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bc9d5bde-1af6-4f6d-98fc-69a428dc8e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0b1020-ef55-4cba-bd66-5dcdc4774d4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fb706b7a-d575-4c00-aed5-372400e46ee2}" ma:internalName="TaxCatchAll" ma:showField="CatchAllData" ma:web="820b1020-ef55-4cba-bd66-5dcdc4774d4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4622B5-D1B0-4C8E-A7B8-B9E7EC011778}">
  <ds:schemaRefs>
    <ds:schemaRef ds:uri="http://schemas.microsoft.com/office/2006/metadata/properties"/>
    <ds:schemaRef ds:uri="http://schemas.microsoft.com/office/infopath/2007/PartnerControls"/>
    <ds:schemaRef ds:uri="820b1020-ef55-4cba-bd66-5dcdc4774d42"/>
    <ds:schemaRef ds:uri="ee97b261-46eb-40e9-91eb-af59d81f969d"/>
  </ds:schemaRefs>
</ds:datastoreItem>
</file>

<file path=customXml/itemProps2.xml><?xml version="1.0" encoding="utf-8"?>
<ds:datastoreItem xmlns:ds="http://schemas.openxmlformats.org/officeDocument/2006/customXml" ds:itemID="{D564DD29-EFBA-48F0-B2A6-8FC0ED4AD2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97b261-46eb-40e9-91eb-af59d81f969d"/>
    <ds:schemaRef ds:uri="820b1020-ef55-4cba-bd66-5dcdc4774d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069ABD-6A98-4548-AF0B-05F76732BA1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17261</TotalTime>
  <Words>30</Words>
  <Application>Microsoft Office PowerPoint</Application>
  <PresentationFormat>Custom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FS Joey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Mrs D Dickman</cp:lastModifiedBy>
  <cp:revision>16</cp:revision>
  <dcterms:created xsi:type="dcterms:W3CDTF">2023-04-26T08:04:30Z</dcterms:created>
  <dcterms:modified xsi:type="dcterms:W3CDTF">2024-10-18T09:53:31Z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0x010100802C6C406518514CA63E51CB82E8A75C</vt:lpwstr>
  </property>
</Properties>
</file>